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3" r:id="rId5"/>
    <p:sldMasterId id="2147483720" r:id="rId6"/>
    <p:sldMasterId id="2147483744" r:id="rId7"/>
    <p:sldMasterId id="2147483754" r:id="rId8"/>
  </p:sldMasterIdLst>
  <p:notesMasterIdLst>
    <p:notesMasterId r:id="rId83"/>
  </p:notesMasterIdLst>
  <p:handoutMasterIdLst>
    <p:handoutMasterId r:id="rId84"/>
  </p:handoutMasterIdLst>
  <p:sldIdLst>
    <p:sldId id="2147479251" r:id="rId9"/>
    <p:sldId id="2147479265" r:id="rId10"/>
    <p:sldId id="2147479254" r:id="rId11"/>
    <p:sldId id="2147479255" r:id="rId12"/>
    <p:sldId id="2147479266" r:id="rId13"/>
    <p:sldId id="2147479248" r:id="rId14"/>
    <p:sldId id="256" r:id="rId15"/>
    <p:sldId id="2147479249" r:id="rId16"/>
    <p:sldId id="258" r:id="rId17"/>
    <p:sldId id="2147479250" r:id="rId18"/>
    <p:sldId id="260" r:id="rId19"/>
    <p:sldId id="261" r:id="rId20"/>
    <p:sldId id="262" r:id="rId21"/>
    <p:sldId id="263" r:id="rId22"/>
    <p:sldId id="264" r:id="rId23"/>
    <p:sldId id="265" r:id="rId24"/>
    <p:sldId id="266" r:id="rId25"/>
    <p:sldId id="267" r:id="rId26"/>
    <p:sldId id="268" r:id="rId27"/>
    <p:sldId id="302" r:id="rId28"/>
    <p:sldId id="327" r:id="rId29"/>
    <p:sldId id="326" r:id="rId30"/>
    <p:sldId id="328" r:id="rId31"/>
    <p:sldId id="309" r:id="rId32"/>
    <p:sldId id="312" r:id="rId33"/>
    <p:sldId id="316" r:id="rId34"/>
    <p:sldId id="323" r:id="rId35"/>
    <p:sldId id="330" r:id="rId36"/>
    <p:sldId id="295" r:id="rId37"/>
    <p:sldId id="285" r:id="rId38"/>
    <p:sldId id="529" r:id="rId39"/>
    <p:sldId id="331" r:id="rId40"/>
    <p:sldId id="523" r:id="rId41"/>
    <p:sldId id="530" r:id="rId42"/>
    <p:sldId id="257" r:id="rId43"/>
    <p:sldId id="334" r:id="rId44"/>
    <p:sldId id="338" r:id="rId45"/>
    <p:sldId id="332" r:id="rId46"/>
    <p:sldId id="324" r:id="rId47"/>
    <p:sldId id="541" r:id="rId48"/>
    <p:sldId id="536" r:id="rId49"/>
    <p:sldId id="542" r:id="rId50"/>
    <p:sldId id="531" r:id="rId51"/>
    <p:sldId id="498" r:id="rId52"/>
    <p:sldId id="534" r:id="rId53"/>
    <p:sldId id="259" r:id="rId54"/>
    <p:sldId id="336" r:id="rId55"/>
    <p:sldId id="514" r:id="rId56"/>
    <p:sldId id="526" r:id="rId57"/>
    <p:sldId id="524" r:id="rId58"/>
    <p:sldId id="543" r:id="rId59"/>
    <p:sldId id="537" r:id="rId60"/>
    <p:sldId id="538" r:id="rId61"/>
    <p:sldId id="539" r:id="rId62"/>
    <p:sldId id="540" r:id="rId63"/>
    <p:sldId id="339" r:id="rId64"/>
    <p:sldId id="340" r:id="rId65"/>
    <p:sldId id="528" r:id="rId66"/>
    <p:sldId id="515" r:id="rId67"/>
    <p:sldId id="517" r:id="rId68"/>
    <p:sldId id="527" r:id="rId69"/>
    <p:sldId id="532" r:id="rId70"/>
    <p:sldId id="525" r:id="rId71"/>
    <p:sldId id="341" r:id="rId72"/>
    <p:sldId id="342" r:id="rId73"/>
    <p:sldId id="343" r:id="rId74"/>
    <p:sldId id="535" r:id="rId75"/>
    <p:sldId id="518" r:id="rId76"/>
    <p:sldId id="533" r:id="rId77"/>
    <p:sldId id="519" r:id="rId78"/>
    <p:sldId id="522" r:id="rId79"/>
    <p:sldId id="2147479267" r:id="rId80"/>
    <p:sldId id="314" r:id="rId81"/>
    <p:sldId id="270"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B122"/>
    <a:srgbClr val="007CBC"/>
    <a:srgbClr val="B3A26A"/>
    <a:srgbClr val="AEA18F"/>
    <a:srgbClr val="FFFFFF"/>
    <a:srgbClr val="7484B5"/>
    <a:srgbClr val="00B0F0"/>
    <a:srgbClr val="99CC00"/>
    <a:srgbClr val="575961"/>
    <a:srgbClr val="FE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BD92F2-8731-4EBC-AD9D-B923CA705189}" v="91" dt="2026-05-20T17:51:54.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134"/>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handoutMaster" Target="handoutMasters/handoutMaster1.xml"/><Relationship Id="rId89" Type="http://schemas.microsoft.com/office/2016/11/relationships/changesInfo" Target="changesInfos/changesInfo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2.xml"/><Relationship Id="rId90" Type="http://schemas.microsoft.com/office/2015/10/relationships/revisionInfo" Target="revisionInfo.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4.xml"/><Relationship Id="rId71" Type="http://schemas.openxmlformats.org/officeDocument/2006/relationships/slide" Target="slides/slide63.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rik Lunsford" userId="a99ed2ed-72cf-4373-89ca-a6b384810346" providerId="ADAL" clId="{DA63C0CD-170F-4D52-A7B1-60EA7420261F}"/>
    <pc:docChg chg="undo custSel addSld delSld modSld sldOrd delMainMaster">
      <pc:chgData name="Alrik Lunsford" userId="a99ed2ed-72cf-4373-89ca-a6b384810346" providerId="ADAL" clId="{DA63C0CD-170F-4D52-A7B1-60EA7420261F}" dt="2026-05-21T17:22:32.252" v="1228" actId="20577"/>
      <pc:docMkLst>
        <pc:docMk/>
      </pc:docMkLst>
      <pc:sldChg chg="add">
        <pc:chgData name="Alrik Lunsford" userId="a99ed2ed-72cf-4373-89ca-a6b384810346" providerId="ADAL" clId="{DA63C0CD-170F-4D52-A7B1-60EA7420261F}" dt="2026-05-19T20:38:39.769" v="74"/>
        <pc:sldMkLst>
          <pc:docMk/>
          <pc:sldMk cId="928725974" sldId="256"/>
        </pc:sldMkLst>
      </pc:sldChg>
      <pc:sldChg chg="add">
        <pc:chgData name="Alrik Lunsford" userId="a99ed2ed-72cf-4373-89ca-a6b384810346" providerId="ADAL" clId="{DA63C0CD-170F-4D52-A7B1-60EA7420261F}" dt="2026-05-18T18:40:09.012" v="6"/>
        <pc:sldMkLst>
          <pc:docMk/>
          <pc:sldMk cId="2089407772" sldId="257"/>
        </pc:sldMkLst>
      </pc:sldChg>
      <pc:sldChg chg="modSp add mod">
        <pc:chgData name="Alrik Lunsford" userId="a99ed2ed-72cf-4373-89ca-a6b384810346" providerId="ADAL" clId="{DA63C0CD-170F-4D52-A7B1-60EA7420261F}" dt="2026-05-19T20:38:46.818" v="78" actId="27636"/>
        <pc:sldMkLst>
          <pc:docMk/>
          <pc:sldMk cId="398141101" sldId="258"/>
        </pc:sldMkLst>
        <pc:spChg chg="mod">
          <ac:chgData name="Alrik Lunsford" userId="a99ed2ed-72cf-4373-89ca-a6b384810346" providerId="ADAL" clId="{DA63C0CD-170F-4D52-A7B1-60EA7420261F}" dt="2026-05-19T20:38:46.818" v="78" actId="27636"/>
          <ac:spMkLst>
            <pc:docMk/>
            <pc:sldMk cId="398141101" sldId="258"/>
            <ac:spMk id="7608" creationId="{00000000-0000-0000-0000-000000000000}"/>
          </ac:spMkLst>
        </pc:spChg>
      </pc:sldChg>
      <pc:sldChg chg="add">
        <pc:chgData name="Alrik Lunsford" userId="a99ed2ed-72cf-4373-89ca-a6b384810346" providerId="ADAL" clId="{DA63C0CD-170F-4D52-A7B1-60EA7420261F}" dt="2026-05-18T18:40:30.519" v="17"/>
        <pc:sldMkLst>
          <pc:docMk/>
          <pc:sldMk cId="2513904314" sldId="259"/>
        </pc:sldMkLst>
      </pc:sldChg>
      <pc:sldChg chg="add">
        <pc:chgData name="Alrik Lunsford" userId="a99ed2ed-72cf-4373-89ca-a6b384810346" providerId="ADAL" clId="{DA63C0CD-170F-4D52-A7B1-60EA7420261F}" dt="2026-05-19T20:38:49.828" v="80"/>
        <pc:sldMkLst>
          <pc:docMk/>
          <pc:sldMk cId="777258393" sldId="260"/>
        </pc:sldMkLst>
      </pc:sldChg>
      <pc:sldChg chg="modSp add mod">
        <pc:chgData name="Alrik Lunsford" userId="a99ed2ed-72cf-4373-89ca-a6b384810346" providerId="ADAL" clId="{DA63C0CD-170F-4D52-A7B1-60EA7420261F}" dt="2026-05-19T20:38:51.180" v="82" actId="27636"/>
        <pc:sldMkLst>
          <pc:docMk/>
          <pc:sldMk cId="1706859320" sldId="261"/>
        </pc:sldMkLst>
        <pc:spChg chg="mod">
          <ac:chgData name="Alrik Lunsford" userId="a99ed2ed-72cf-4373-89ca-a6b384810346" providerId="ADAL" clId="{DA63C0CD-170F-4D52-A7B1-60EA7420261F}" dt="2026-05-19T20:38:51.180" v="82" actId="27636"/>
          <ac:spMkLst>
            <pc:docMk/>
            <pc:sldMk cId="1706859320" sldId="261"/>
            <ac:spMk id="7672" creationId="{00000000-0000-0000-0000-000000000000}"/>
          </ac:spMkLst>
        </pc:spChg>
      </pc:sldChg>
      <pc:sldChg chg="modSp add mod">
        <pc:chgData name="Alrik Lunsford" userId="a99ed2ed-72cf-4373-89ca-a6b384810346" providerId="ADAL" clId="{DA63C0CD-170F-4D52-A7B1-60EA7420261F}" dt="2026-05-20T17:40:24.462" v="1138" actId="14100"/>
        <pc:sldMkLst>
          <pc:docMk/>
          <pc:sldMk cId="4294375516" sldId="262"/>
        </pc:sldMkLst>
        <pc:spChg chg="mod">
          <ac:chgData name="Alrik Lunsford" userId="a99ed2ed-72cf-4373-89ca-a6b384810346" providerId="ADAL" clId="{DA63C0CD-170F-4D52-A7B1-60EA7420261F}" dt="2026-05-20T17:40:14.093" v="1137" actId="14100"/>
          <ac:spMkLst>
            <pc:docMk/>
            <pc:sldMk cId="4294375516" sldId="262"/>
            <ac:spMk id="7681" creationId="{00000000-0000-0000-0000-000000000000}"/>
          </ac:spMkLst>
        </pc:spChg>
        <pc:spChg chg="mod">
          <ac:chgData name="Alrik Lunsford" userId="a99ed2ed-72cf-4373-89ca-a6b384810346" providerId="ADAL" clId="{DA63C0CD-170F-4D52-A7B1-60EA7420261F}" dt="2026-05-20T15:49:06.364" v="628" actId="27636"/>
          <ac:spMkLst>
            <pc:docMk/>
            <pc:sldMk cId="4294375516" sldId="262"/>
            <ac:spMk id="7682" creationId="{00000000-0000-0000-0000-000000000000}"/>
          </ac:spMkLst>
        </pc:spChg>
        <pc:spChg chg="mod">
          <ac:chgData name="Alrik Lunsford" userId="a99ed2ed-72cf-4373-89ca-a6b384810346" providerId="ADAL" clId="{DA63C0CD-170F-4D52-A7B1-60EA7420261F}" dt="2026-05-19T20:38:52.522" v="84" actId="27636"/>
          <ac:spMkLst>
            <pc:docMk/>
            <pc:sldMk cId="4294375516" sldId="262"/>
            <ac:spMk id="7683" creationId="{00000000-0000-0000-0000-000000000000}"/>
          </ac:spMkLst>
        </pc:spChg>
        <pc:spChg chg="mod">
          <ac:chgData name="Alrik Lunsford" userId="a99ed2ed-72cf-4373-89ca-a6b384810346" providerId="ADAL" clId="{DA63C0CD-170F-4D52-A7B1-60EA7420261F}" dt="2026-05-20T15:49:06.367" v="629" actId="27636"/>
          <ac:spMkLst>
            <pc:docMk/>
            <pc:sldMk cId="4294375516" sldId="262"/>
            <ac:spMk id="7684" creationId="{00000000-0000-0000-0000-000000000000}"/>
          </ac:spMkLst>
        </pc:spChg>
        <pc:picChg chg="mod">
          <ac:chgData name="Alrik Lunsford" userId="a99ed2ed-72cf-4373-89ca-a6b384810346" providerId="ADAL" clId="{DA63C0CD-170F-4D52-A7B1-60EA7420261F}" dt="2026-05-20T17:40:24.462" v="1138" actId="14100"/>
          <ac:picMkLst>
            <pc:docMk/>
            <pc:sldMk cId="4294375516" sldId="262"/>
            <ac:picMk id="7685" creationId="{00000000-0000-0000-0000-000000000000}"/>
          </ac:picMkLst>
        </pc:picChg>
      </pc:sldChg>
      <pc:sldChg chg="add">
        <pc:chgData name="Alrik Lunsford" userId="a99ed2ed-72cf-4373-89ca-a6b384810346" providerId="ADAL" clId="{DA63C0CD-170F-4D52-A7B1-60EA7420261F}" dt="2026-05-19T20:38:54.138" v="86"/>
        <pc:sldMkLst>
          <pc:docMk/>
          <pc:sldMk cId="2603581270" sldId="263"/>
        </pc:sldMkLst>
      </pc:sldChg>
      <pc:sldChg chg="add">
        <pc:chgData name="Alrik Lunsford" userId="a99ed2ed-72cf-4373-89ca-a6b384810346" providerId="ADAL" clId="{DA63C0CD-170F-4D52-A7B1-60EA7420261F}" dt="2026-05-19T20:38:59.979" v="87"/>
        <pc:sldMkLst>
          <pc:docMk/>
          <pc:sldMk cId="302269846" sldId="264"/>
        </pc:sldMkLst>
      </pc:sldChg>
      <pc:sldChg chg="add">
        <pc:chgData name="Alrik Lunsford" userId="a99ed2ed-72cf-4373-89ca-a6b384810346" providerId="ADAL" clId="{DA63C0CD-170F-4D52-A7B1-60EA7420261F}" dt="2026-05-19T20:39:01.679" v="88"/>
        <pc:sldMkLst>
          <pc:docMk/>
          <pc:sldMk cId="1697596563" sldId="265"/>
        </pc:sldMkLst>
      </pc:sldChg>
      <pc:sldChg chg="modSp add mod">
        <pc:chgData name="Alrik Lunsford" userId="a99ed2ed-72cf-4373-89ca-a6b384810346" providerId="ADAL" clId="{DA63C0CD-170F-4D52-A7B1-60EA7420261F}" dt="2026-05-19T20:39:03.099" v="90" actId="27636"/>
        <pc:sldMkLst>
          <pc:docMk/>
          <pc:sldMk cId="1566996101" sldId="266"/>
        </pc:sldMkLst>
        <pc:spChg chg="mod">
          <ac:chgData name="Alrik Lunsford" userId="a99ed2ed-72cf-4373-89ca-a6b384810346" providerId="ADAL" clId="{DA63C0CD-170F-4D52-A7B1-60EA7420261F}" dt="2026-05-19T20:39:03.099" v="90" actId="27636"/>
          <ac:spMkLst>
            <pc:docMk/>
            <pc:sldMk cId="1566996101" sldId="266"/>
            <ac:spMk id="7717" creationId="{00000000-0000-0000-0000-000000000000}"/>
          </ac:spMkLst>
        </pc:spChg>
      </pc:sldChg>
      <pc:sldChg chg="modSp add mod">
        <pc:chgData name="Alrik Lunsford" userId="a99ed2ed-72cf-4373-89ca-a6b384810346" providerId="ADAL" clId="{DA63C0CD-170F-4D52-A7B1-60EA7420261F}" dt="2026-05-20T17:42:53.744" v="1150" actId="1076"/>
        <pc:sldMkLst>
          <pc:docMk/>
          <pc:sldMk cId="3221921761" sldId="267"/>
        </pc:sldMkLst>
        <pc:spChg chg="mod">
          <ac:chgData name="Alrik Lunsford" userId="a99ed2ed-72cf-4373-89ca-a6b384810346" providerId="ADAL" clId="{DA63C0CD-170F-4D52-A7B1-60EA7420261F}" dt="2026-05-19T20:39:04.674" v="92" actId="27636"/>
          <ac:spMkLst>
            <pc:docMk/>
            <pc:sldMk cId="3221921761" sldId="267"/>
            <ac:spMk id="7727" creationId="{00000000-0000-0000-0000-000000000000}"/>
          </ac:spMkLst>
        </pc:spChg>
        <pc:spChg chg="mod">
          <ac:chgData name="Alrik Lunsford" userId="a99ed2ed-72cf-4373-89ca-a6b384810346" providerId="ADAL" clId="{DA63C0CD-170F-4D52-A7B1-60EA7420261F}" dt="2026-05-20T17:42:44.652" v="1149" actId="1076"/>
          <ac:spMkLst>
            <pc:docMk/>
            <pc:sldMk cId="3221921761" sldId="267"/>
            <ac:spMk id="7729" creationId="{00000000-0000-0000-0000-000000000000}"/>
          </ac:spMkLst>
        </pc:spChg>
        <pc:spChg chg="mod">
          <ac:chgData name="Alrik Lunsford" userId="a99ed2ed-72cf-4373-89ca-a6b384810346" providerId="ADAL" clId="{DA63C0CD-170F-4D52-A7B1-60EA7420261F}" dt="2026-05-20T17:42:44.652" v="1149" actId="1076"/>
          <ac:spMkLst>
            <pc:docMk/>
            <pc:sldMk cId="3221921761" sldId="267"/>
            <ac:spMk id="7731" creationId="{00000000-0000-0000-0000-000000000000}"/>
          </ac:spMkLst>
        </pc:spChg>
        <pc:spChg chg="mod">
          <ac:chgData name="Alrik Lunsford" userId="a99ed2ed-72cf-4373-89ca-a6b384810346" providerId="ADAL" clId="{DA63C0CD-170F-4D52-A7B1-60EA7420261F}" dt="2026-05-20T17:42:44.652" v="1149" actId="1076"/>
          <ac:spMkLst>
            <pc:docMk/>
            <pc:sldMk cId="3221921761" sldId="267"/>
            <ac:spMk id="7732" creationId="{00000000-0000-0000-0000-000000000000}"/>
          </ac:spMkLst>
        </pc:spChg>
        <pc:spChg chg="mod">
          <ac:chgData name="Alrik Lunsford" userId="a99ed2ed-72cf-4373-89ca-a6b384810346" providerId="ADAL" clId="{DA63C0CD-170F-4D52-A7B1-60EA7420261F}" dt="2026-05-20T17:42:44.652" v="1149" actId="1076"/>
          <ac:spMkLst>
            <pc:docMk/>
            <pc:sldMk cId="3221921761" sldId="267"/>
            <ac:spMk id="7733" creationId="{00000000-0000-0000-0000-000000000000}"/>
          </ac:spMkLst>
        </pc:spChg>
        <pc:picChg chg="mod">
          <ac:chgData name="Alrik Lunsford" userId="a99ed2ed-72cf-4373-89ca-a6b384810346" providerId="ADAL" clId="{DA63C0CD-170F-4D52-A7B1-60EA7420261F}" dt="2026-05-20T17:42:53.744" v="1150" actId="1076"/>
          <ac:picMkLst>
            <pc:docMk/>
            <pc:sldMk cId="3221921761" sldId="267"/>
            <ac:picMk id="7735" creationId="{00000000-0000-0000-0000-000000000000}"/>
          </ac:picMkLst>
        </pc:picChg>
      </pc:sldChg>
      <pc:sldChg chg="add">
        <pc:chgData name="Alrik Lunsford" userId="a99ed2ed-72cf-4373-89ca-a6b384810346" providerId="ADAL" clId="{DA63C0CD-170F-4D52-A7B1-60EA7420261F}" dt="2026-05-19T20:39:08.289" v="93"/>
        <pc:sldMkLst>
          <pc:docMk/>
          <pc:sldMk cId="4277269321" sldId="268"/>
        </pc:sldMkLst>
      </pc:sldChg>
      <pc:sldChg chg="add del">
        <pc:chgData name="Alrik Lunsford" userId="a99ed2ed-72cf-4373-89ca-a6b384810346" providerId="ADAL" clId="{DA63C0CD-170F-4D52-A7B1-60EA7420261F}" dt="2026-05-20T17:26:27.967" v="1130" actId="2696"/>
        <pc:sldMkLst>
          <pc:docMk/>
          <pc:sldMk cId="837021407" sldId="269"/>
        </pc:sldMkLst>
      </pc:sldChg>
      <pc:sldChg chg="add del">
        <pc:chgData name="Alrik Lunsford" userId="a99ed2ed-72cf-4373-89ca-a6b384810346" providerId="ADAL" clId="{DA63C0CD-170F-4D52-A7B1-60EA7420261F}" dt="2026-05-20T17:16:56.568" v="1125" actId="2696"/>
        <pc:sldMkLst>
          <pc:docMk/>
          <pc:sldMk cId="863234161" sldId="270"/>
        </pc:sldMkLst>
      </pc:sldChg>
      <pc:sldChg chg="add">
        <pc:chgData name="Alrik Lunsford" userId="a99ed2ed-72cf-4373-89ca-a6b384810346" providerId="ADAL" clId="{DA63C0CD-170F-4D52-A7B1-60EA7420261F}" dt="2026-05-20T17:17:04.784" v="1126"/>
        <pc:sldMkLst>
          <pc:docMk/>
          <pc:sldMk cId="3092325723" sldId="270"/>
        </pc:sldMkLst>
      </pc:sldChg>
      <pc:sldChg chg="add del">
        <pc:chgData name="Alrik Lunsford" userId="a99ed2ed-72cf-4373-89ca-a6b384810346" providerId="ADAL" clId="{DA63C0CD-170F-4D52-A7B1-60EA7420261F}" dt="2026-05-20T02:14:55.390" v="116" actId="2696"/>
        <pc:sldMkLst>
          <pc:docMk/>
          <pc:sldMk cId="684461558" sldId="271"/>
        </pc:sldMkLst>
      </pc:sldChg>
      <pc:sldChg chg="add del">
        <pc:chgData name="Alrik Lunsford" userId="a99ed2ed-72cf-4373-89ca-a6b384810346" providerId="ADAL" clId="{DA63C0CD-170F-4D52-A7B1-60EA7420261F}" dt="2026-05-20T17:07:21.059" v="1111" actId="2696"/>
        <pc:sldMkLst>
          <pc:docMk/>
          <pc:sldMk cId="3243528065" sldId="272"/>
        </pc:sldMkLst>
      </pc:sldChg>
      <pc:sldChg chg="add del">
        <pc:chgData name="Alrik Lunsford" userId="a99ed2ed-72cf-4373-89ca-a6b384810346" providerId="ADAL" clId="{DA63C0CD-170F-4D52-A7B1-60EA7420261F}" dt="2026-05-20T17:20:02.084" v="1128" actId="2696"/>
        <pc:sldMkLst>
          <pc:docMk/>
          <pc:sldMk cId="2100776006" sldId="273"/>
        </pc:sldMkLst>
      </pc:sldChg>
      <pc:sldChg chg="add">
        <pc:chgData name="Alrik Lunsford" userId="a99ed2ed-72cf-4373-89ca-a6b384810346" providerId="ADAL" clId="{DA63C0CD-170F-4D52-A7B1-60EA7420261F}" dt="2026-05-18T18:40:02.669" v="1"/>
        <pc:sldMkLst>
          <pc:docMk/>
          <pc:sldMk cId="1380033573" sldId="285"/>
        </pc:sldMkLst>
      </pc:sldChg>
      <pc:sldChg chg="add del ord">
        <pc:chgData name="Alrik Lunsford" userId="a99ed2ed-72cf-4373-89ca-a6b384810346" providerId="ADAL" clId="{DA63C0CD-170F-4D52-A7B1-60EA7420261F}" dt="2026-05-20T17:16:05.967" v="1124" actId="2696"/>
        <pc:sldMkLst>
          <pc:docMk/>
          <pc:sldMk cId="229773949" sldId="291"/>
        </pc:sldMkLst>
      </pc:sldChg>
      <pc:sldChg chg="add">
        <pc:chgData name="Alrik Lunsford" userId="a99ed2ed-72cf-4373-89ca-a6b384810346" providerId="ADAL" clId="{DA63C0CD-170F-4D52-A7B1-60EA7420261F}" dt="2026-05-18T18:40:01.460" v="0"/>
        <pc:sldMkLst>
          <pc:docMk/>
          <pc:sldMk cId="1091608169" sldId="295"/>
        </pc:sldMkLst>
      </pc:sldChg>
      <pc:sldChg chg="delSp add mod">
        <pc:chgData name="Alrik Lunsford" userId="a99ed2ed-72cf-4373-89ca-a6b384810346" providerId="ADAL" clId="{DA63C0CD-170F-4D52-A7B1-60EA7420261F}" dt="2026-05-20T17:13:51.962" v="1123" actId="478"/>
        <pc:sldMkLst>
          <pc:docMk/>
          <pc:sldMk cId="0" sldId="314"/>
        </pc:sldMkLst>
        <pc:spChg chg="del">
          <ac:chgData name="Alrik Lunsford" userId="a99ed2ed-72cf-4373-89ca-a6b384810346" providerId="ADAL" clId="{DA63C0CD-170F-4D52-A7B1-60EA7420261F}" dt="2026-05-20T17:13:51.962" v="1123" actId="478"/>
          <ac:spMkLst>
            <pc:docMk/>
            <pc:sldMk cId="0" sldId="314"/>
            <ac:spMk id="983" creationId="{00000000-0000-0000-0000-000000000000}"/>
          </ac:spMkLst>
        </pc:spChg>
      </pc:sldChg>
      <pc:sldChg chg="delSp add mod">
        <pc:chgData name="Alrik Lunsford" userId="a99ed2ed-72cf-4373-89ca-a6b384810346" providerId="ADAL" clId="{DA63C0CD-170F-4D52-A7B1-60EA7420261F}" dt="2026-05-18T18:47:14.888" v="45" actId="478"/>
        <pc:sldMkLst>
          <pc:docMk/>
          <pc:sldMk cId="3640316018" sldId="324"/>
        </pc:sldMkLst>
      </pc:sldChg>
      <pc:sldChg chg="modSp mod">
        <pc:chgData name="Alrik Lunsford" userId="a99ed2ed-72cf-4373-89ca-a6b384810346" providerId="ADAL" clId="{DA63C0CD-170F-4D52-A7B1-60EA7420261F}" dt="2026-05-20T17:46:26.027" v="1154" actId="20577"/>
        <pc:sldMkLst>
          <pc:docMk/>
          <pc:sldMk cId="2893965919" sldId="326"/>
        </pc:sldMkLst>
        <pc:spChg chg="mod">
          <ac:chgData name="Alrik Lunsford" userId="a99ed2ed-72cf-4373-89ca-a6b384810346" providerId="ADAL" clId="{DA63C0CD-170F-4D52-A7B1-60EA7420261F}" dt="2026-05-20T17:46:26.027" v="1154" actId="20577"/>
          <ac:spMkLst>
            <pc:docMk/>
            <pc:sldMk cId="2893965919" sldId="326"/>
            <ac:spMk id="17" creationId="{CE2336A3-C2AD-69D4-DB46-CCDA98980BB5}"/>
          </ac:spMkLst>
        </pc:spChg>
      </pc:sldChg>
      <pc:sldChg chg="add">
        <pc:chgData name="Alrik Lunsford" userId="a99ed2ed-72cf-4373-89ca-a6b384810346" providerId="ADAL" clId="{DA63C0CD-170F-4D52-A7B1-60EA7420261F}" dt="2026-05-18T18:40:05.820" v="3"/>
        <pc:sldMkLst>
          <pc:docMk/>
          <pc:sldMk cId="824450863" sldId="331"/>
        </pc:sldMkLst>
      </pc:sldChg>
      <pc:sldChg chg="add">
        <pc:chgData name="Alrik Lunsford" userId="a99ed2ed-72cf-4373-89ca-a6b384810346" providerId="ADAL" clId="{DA63C0CD-170F-4D52-A7B1-60EA7420261F}" dt="2026-05-18T18:40:17.898" v="9"/>
        <pc:sldMkLst>
          <pc:docMk/>
          <pc:sldMk cId="2359422820" sldId="332"/>
        </pc:sldMkLst>
      </pc:sldChg>
      <pc:sldChg chg="add">
        <pc:chgData name="Alrik Lunsford" userId="a99ed2ed-72cf-4373-89ca-a6b384810346" providerId="ADAL" clId="{DA63C0CD-170F-4D52-A7B1-60EA7420261F}" dt="2026-05-18T18:40:10.364" v="7"/>
        <pc:sldMkLst>
          <pc:docMk/>
          <pc:sldMk cId="2595300703" sldId="334"/>
        </pc:sldMkLst>
      </pc:sldChg>
      <pc:sldChg chg="add">
        <pc:chgData name="Alrik Lunsford" userId="a99ed2ed-72cf-4373-89ca-a6b384810346" providerId="ADAL" clId="{DA63C0CD-170F-4D52-A7B1-60EA7420261F}" dt="2026-05-18T18:40:31.645" v="18"/>
        <pc:sldMkLst>
          <pc:docMk/>
          <pc:sldMk cId="2276775654" sldId="336"/>
        </pc:sldMkLst>
      </pc:sldChg>
      <pc:sldChg chg="add">
        <pc:chgData name="Alrik Lunsford" userId="a99ed2ed-72cf-4373-89ca-a6b384810346" providerId="ADAL" clId="{DA63C0CD-170F-4D52-A7B1-60EA7420261F}" dt="2026-05-18T18:40:16.411" v="8"/>
        <pc:sldMkLst>
          <pc:docMk/>
          <pc:sldMk cId="4292799077" sldId="338"/>
        </pc:sldMkLst>
      </pc:sldChg>
      <pc:sldChg chg="add">
        <pc:chgData name="Alrik Lunsford" userId="a99ed2ed-72cf-4373-89ca-a6b384810346" providerId="ADAL" clId="{DA63C0CD-170F-4D52-A7B1-60EA7420261F}" dt="2026-05-18T18:40:48.857" v="27"/>
        <pc:sldMkLst>
          <pc:docMk/>
          <pc:sldMk cId="1950708603" sldId="339"/>
        </pc:sldMkLst>
      </pc:sldChg>
      <pc:sldChg chg="add">
        <pc:chgData name="Alrik Lunsford" userId="a99ed2ed-72cf-4373-89ca-a6b384810346" providerId="ADAL" clId="{DA63C0CD-170F-4D52-A7B1-60EA7420261F}" dt="2026-05-18T18:40:49.923" v="28"/>
        <pc:sldMkLst>
          <pc:docMk/>
          <pc:sldMk cId="753886221" sldId="340"/>
        </pc:sldMkLst>
      </pc:sldChg>
      <pc:sldChg chg="add">
        <pc:chgData name="Alrik Lunsford" userId="a99ed2ed-72cf-4373-89ca-a6b384810346" providerId="ADAL" clId="{DA63C0CD-170F-4D52-A7B1-60EA7420261F}" dt="2026-05-18T18:41:01.222" v="35"/>
        <pc:sldMkLst>
          <pc:docMk/>
          <pc:sldMk cId="2491562411" sldId="341"/>
        </pc:sldMkLst>
      </pc:sldChg>
      <pc:sldChg chg="add">
        <pc:chgData name="Alrik Lunsford" userId="a99ed2ed-72cf-4373-89ca-a6b384810346" providerId="ADAL" clId="{DA63C0CD-170F-4D52-A7B1-60EA7420261F}" dt="2026-05-18T18:41:05.154" v="36"/>
        <pc:sldMkLst>
          <pc:docMk/>
          <pc:sldMk cId="3506099147" sldId="342"/>
        </pc:sldMkLst>
      </pc:sldChg>
      <pc:sldChg chg="add">
        <pc:chgData name="Alrik Lunsford" userId="a99ed2ed-72cf-4373-89ca-a6b384810346" providerId="ADAL" clId="{DA63C0CD-170F-4D52-A7B1-60EA7420261F}" dt="2026-05-18T18:41:06.406" v="37"/>
        <pc:sldMkLst>
          <pc:docMk/>
          <pc:sldMk cId="3160420354" sldId="343"/>
        </pc:sldMkLst>
      </pc:sldChg>
      <pc:sldChg chg="add">
        <pc:chgData name="Alrik Lunsford" userId="a99ed2ed-72cf-4373-89ca-a6b384810346" providerId="ADAL" clId="{DA63C0CD-170F-4D52-A7B1-60EA7420261F}" dt="2026-05-18T18:40:28.211" v="15"/>
        <pc:sldMkLst>
          <pc:docMk/>
          <pc:sldMk cId="1843656929" sldId="498"/>
        </pc:sldMkLst>
      </pc:sldChg>
      <pc:sldChg chg="add">
        <pc:chgData name="Alrik Lunsford" userId="a99ed2ed-72cf-4373-89ca-a6b384810346" providerId="ADAL" clId="{DA63C0CD-170F-4D52-A7B1-60EA7420261F}" dt="2026-05-18T18:40:32.841" v="19"/>
        <pc:sldMkLst>
          <pc:docMk/>
          <pc:sldMk cId="3852532397" sldId="514"/>
        </pc:sldMkLst>
      </pc:sldChg>
      <pc:sldChg chg="add">
        <pc:chgData name="Alrik Lunsford" userId="a99ed2ed-72cf-4373-89ca-a6b384810346" providerId="ADAL" clId="{DA63C0CD-170F-4D52-A7B1-60EA7420261F}" dt="2026-05-18T18:40:52.261" v="30"/>
        <pc:sldMkLst>
          <pc:docMk/>
          <pc:sldMk cId="201241836" sldId="515"/>
        </pc:sldMkLst>
      </pc:sldChg>
      <pc:sldChg chg="add">
        <pc:chgData name="Alrik Lunsford" userId="a99ed2ed-72cf-4373-89ca-a6b384810346" providerId="ADAL" clId="{DA63C0CD-170F-4D52-A7B1-60EA7420261F}" dt="2026-05-18T18:40:56.792" v="31"/>
        <pc:sldMkLst>
          <pc:docMk/>
          <pc:sldMk cId="1772686231" sldId="517"/>
        </pc:sldMkLst>
      </pc:sldChg>
      <pc:sldChg chg="add">
        <pc:chgData name="Alrik Lunsford" userId="a99ed2ed-72cf-4373-89ca-a6b384810346" providerId="ADAL" clId="{DA63C0CD-170F-4D52-A7B1-60EA7420261F}" dt="2026-05-18T18:41:10.932" v="39"/>
        <pc:sldMkLst>
          <pc:docMk/>
          <pc:sldMk cId="3977660823" sldId="518"/>
        </pc:sldMkLst>
      </pc:sldChg>
      <pc:sldChg chg="add">
        <pc:chgData name="Alrik Lunsford" userId="a99ed2ed-72cf-4373-89ca-a6b384810346" providerId="ADAL" clId="{DA63C0CD-170F-4D52-A7B1-60EA7420261F}" dt="2026-05-18T18:41:15.411" v="41"/>
        <pc:sldMkLst>
          <pc:docMk/>
          <pc:sldMk cId="3194852578" sldId="519"/>
        </pc:sldMkLst>
      </pc:sldChg>
      <pc:sldChg chg="add">
        <pc:chgData name="Alrik Lunsford" userId="a99ed2ed-72cf-4373-89ca-a6b384810346" providerId="ADAL" clId="{DA63C0CD-170F-4D52-A7B1-60EA7420261F}" dt="2026-05-18T18:41:16.448" v="42"/>
        <pc:sldMkLst>
          <pc:docMk/>
          <pc:sldMk cId="4194300001" sldId="522"/>
        </pc:sldMkLst>
      </pc:sldChg>
      <pc:sldChg chg="add">
        <pc:chgData name="Alrik Lunsford" userId="a99ed2ed-72cf-4373-89ca-a6b384810346" providerId="ADAL" clId="{DA63C0CD-170F-4D52-A7B1-60EA7420261F}" dt="2026-05-18T18:40:06.992" v="4"/>
        <pc:sldMkLst>
          <pc:docMk/>
          <pc:sldMk cId="3847529011" sldId="523"/>
        </pc:sldMkLst>
      </pc:sldChg>
      <pc:sldChg chg="add">
        <pc:chgData name="Alrik Lunsford" userId="a99ed2ed-72cf-4373-89ca-a6b384810346" providerId="ADAL" clId="{DA63C0CD-170F-4D52-A7B1-60EA7420261F}" dt="2026-05-18T18:40:39.962" v="21"/>
        <pc:sldMkLst>
          <pc:docMk/>
          <pc:sldMk cId="4167756913" sldId="524"/>
        </pc:sldMkLst>
      </pc:sldChg>
      <pc:sldChg chg="add">
        <pc:chgData name="Alrik Lunsford" userId="a99ed2ed-72cf-4373-89ca-a6b384810346" providerId="ADAL" clId="{DA63C0CD-170F-4D52-A7B1-60EA7420261F}" dt="2026-05-18T18:40:59.811" v="34"/>
        <pc:sldMkLst>
          <pc:docMk/>
          <pc:sldMk cId="1846787315" sldId="525"/>
        </pc:sldMkLst>
      </pc:sldChg>
      <pc:sldChg chg="add">
        <pc:chgData name="Alrik Lunsford" userId="a99ed2ed-72cf-4373-89ca-a6b384810346" providerId="ADAL" clId="{DA63C0CD-170F-4D52-A7B1-60EA7420261F}" dt="2026-05-18T18:40:34.767" v="20"/>
        <pc:sldMkLst>
          <pc:docMk/>
          <pc:sldMk cId="1120663171" sldId="526"/>
        </pc:sldMkLst>
      </pc:sldChg>
      <pc:sldChg chg="add">
        <pc:chgData name="Alrik Lunsford" userId="a99ed2ed-72cf-4373-89ca-a6b384810346" providerId="ADAL" clId="{DA63C0CD-170F-4D52-A7B1-60EA7420261F}" dt="2026-05-18T18:40:57.786" v="32"/>
        <pc:sldMkLst>
          <pc:docMk/>
          <pc:sldMk cId="3487168836" sldId="527"/>
        </pc:sldMkLst>
      </pc:sldChg>
      <pc:sldChg chg="add">
        <pc:chgData name="Alrik Lunsford" userId="a99ed2ed-72cf-4373-89ca-a6b384810346" providerId="ADAL" clId="{DA63C0CD-170F-4D52-A7B1-60EA7420261F}" dt="2026-05-18T18:40:51.037" v="29"/>
        <pc:sldMkLst>
          <pc:docMk/>
          <pc:sldMk cId="1263787408" sldId="528"/>
        </pc:sldMkLst>
      </pc:sldChg>
      <pc:sldChg chg="add">
        <pc:chgData name="Alrik Lunsford" userId="a99ed2ed-72cf-4373-89ca-a6b384810346" providerId="ADAL" clId="{DA63C0CD-170F-4D52-A7B1-60EA7420261F}" dt="2026-05-18T18:40:04.738" v="2"/>
        <pc:sldMkLst>
          <pc:docMk/>
          <pc:sldMk cId="1049700233" sldId="529"/>
        </pc:sldMkLst>
      </pc:sldChg>
      <pc:sldChg chg="add">
        <pc:chgData name="Alrik Lunsford" userId="a99ed2ed-72cf-4373-89ca-a6b384810346" providerId="ADAL" clId="{DA63C0CD-170F-4D52-A7B1-60EA7420261F}" dt="2026-05-18T18:40:08.050" v="5"/>
        <pc:sldMkLst>
          <pc:docMk/>
          <pc:sldMk cId="3149624856" sldId="530"/>
        </pc:sldMkLst>
      </pc:sldChg>
      <pc:sldChg chg="delSp add mod">
        <pc:chgData name="Alrik Lunsford" userId="a99ed2ed-72cf-4373-89ca-a6b384810346" providerId="ADAL" clId="{DA63C0CD-170F-4D52-A7B1-60EA7420261F}" dt="2026-05-18T18:47:50.319" v="47" actId="478"/>
        <pc:sldMkLst>
          <pc:docMk/>
          <pc:sldMk cId="3317107036" sldId="531"/>
        </pc:sldMkLst>
      </pc:sldChg>
      <pc:sldChg chg="add">
        <pc:chgData name="Alrik Lunsford" userId="a99ed2ed-72cf-4373-89ca-a6b384810346" providerId="ADAL" clId="{DA63C0CD-170F-4D52-A7B1-60EA7420261F}" dt="2026-05-18T18:40:58.785" v="33"/>
        <pc:sldMkLst>
          <pc:docMk/>
          <pc:sldMk cId="1921169856" sldId="532"/>
        </pc:sldMkLst>
      </pc:sldChg>
      <pc:sldChg chg="add">
        <pc:chgData name="Alrik Lunsford" userId="a99ed2ed-72cf-4373-89ca-a6b384810346" providerId="ADAL" clId="{DA63C0CD-170F-4D52-A7B1-60EA7420261F}" dt="2026-05-18T18:41:14.372" v="40"/>
        <pc:sldMkLst>
          <pc:docMk/>
          <pc:sldMk cId="1051208400" sldId="533"/>
        </pc:sldMkLst>
      </pc:sldChg>
      <pc:sldChg chg="delSp add mod">
        <pc:chgData name="Alrik Lunsford" userId="a99ed2ed-72cf-4373-89ca-a6b384810346" providerId="ADAL" clId="{DA63C0CD-170F-4D52-A7B1-60EA7420261F}" dt="2026-05-18T18:44:46.073" v="43" actId="478"/>
        <pc:sldMkLst>
          <pc:docMk/>
          <pc:sldMk cId="114197941" sldId="534"/>
        </pc:sldMkLst>
      </pc:sldChg>
      <pc:sldChg chg="delSp add mod">
        <pc:chgData name="Alrik Lunsford" userId="a99ed2ed-72cf-4373-89ca-a6b384810346" providerId="ADAL" clId="{DA63C0CD-170F-4D52-A7B1-60EA7420261F}" dt="2026-05-18T18:46:04.343" v="44" actId="478"/>
        <pc:sldMkLst>
          <pc:docMk/>
          <pc:sldMk cId="61480346" sldId="535"/>
        </pc:sldMkLst>
      </pc:sldChg>
      <pc:sldChg chg="add">
        <pc:chgData name="Alrik Lunsford" userId="a99ed2ed-72cf-4373-89ca-a6b384810346" providerId="ADAL" clId="{DA63C0CD-170F-4D52-A7B1-60EA7420261F}" dt="2026-05-18T18:40:21.531" v="12"/>
        <pc:sldMkLst>
          <pc:docMk/>
          <pc:sldMk cId="417573256" sldId="536"/>
        </pc:sldMkLst>
      </pc:sldChg>
      <pc:sldChg chg="add">
        <pc:chgData name="Alrik Lunsford" userId="a99ed2ed-72cf-4373-89ca-a6b384810346" providerId="ADAL" clId="{DA63C0CD-170F-4D52-A7B1-60EA7420261F}" dt="2026-05-18T18:40:42.024" v="23"/>
        <pc:sldMkLst>
          <pc:docMk/>
          <pc:sldMk cId="4091688958" sldId="537"/>
        </pc:sldMkLst>
      </pc:sldChg>
      <pc:sldChg chg="add">
        <pc:chgData name="Alrik Lunsford" userId="a99ed2ed-72cf-4373-89ca-a6b384810346" providerId="ADAL" clId="{DA63C0CD-170F-4D52-A7B1-60EA7420261F}" dt="2026-05-18T18:40:43.152" v="24"/>
        <pc:sldMkLst>
          <pc:docMk/>
          <pc:sldMk cId="3713752970" sldId="538"/>
        </pc:sldMkLst>
      </pc:sldChg>
      <pc:sldChg chg="add">
        <pc:chgData name="Alrik Lunsford" userId="a99ed2ed-72cf-4373-89ca-a6b384810346" providerId="ADAL" clId="{DA63C0CD-170F-4D52-A7B1-60EA7420261F}" dt="2026-05-18T18:40:44.051" v="25"/>
        <pc:sldMkLst>
          <pc:docMk/>
          <pc:sldMk cId="2464858537" sldId="539"/>
        </pc:sldMkLst>
      </pc:sldChg>
      <pc:sldChg chg="add">
        <pc:chgData name="Alrik Lunsford" userId="a99ed2ed-72cf-4373-89ca-a6b384810346" providerId="ADAL" clId="{DA63C0CD-170F-4D52-A7B1-60EA7420261F}" dt="2026-05-18T18:40:44.989" v="26"/>
        <pc:sldMkLst>
          <pc:docMk/>
          <pc:sldMk cId="3132606672" sldId="540"/>
        </pc:sldMkLst>
      </pc:sldChg>
      <pc:sldChg chg="add">
        <pc:chgData name="Alrik Lunsford" userId="a99ed2ed-72cf-4373-89ca-a6b384810346" providerId="ADAL" clId="{DA63C0CD-170F-4D52-A7B1-60EA7420261F}" dt="2026-05-18T18:40:20.201" v="11"/>
        <pc:sldMkLst>
          <pc:docMk/>
          <pc:sldMk cId="2081000784" sldId="541"/>
        </pc:sldMkLst>
      </pc:sldChg>
      <pc:sldChg chg="delSp add mod">
        <pc:chgData name="Alrik Lunsford" userId="a99ed2ed-72cf-4373-89ca-a6b384810346" providerId="ADAL" clId="{DA63C0CD-170F-4D52-A7B1-60EA7420261F}" dt="2026-05-18T18:47:40.013" v="46" actId="478"/>
        <pc:sldMkLst>
          <pc:docMk/>
          <pc:sldMk cId="113683866" sldId="542"/>
        </pc:sldMkLst>
      </pc:sldChg>
      <pc:sldChg chg="add">
        <pc:chgData name="Alrik Lunsford" userId="a99ed2ed-72cf-4373-89ca-a6b384810346" providerId="ADAL" clId="{DA63C0CD-170F-4D52-A7B1-60EA7420261F}" dt="2026-05-18T18:40:41.017" v="22"/>
        <pc:sldMkLst>
          <pc:docMk/>
          <pc:sldMk cId="668575827" sldId="543"/>
        </pc:sldMkLst>
      </pc:sldChg>
      <pc:sldChg chg="addSp delSp modSp add mod ord modNotesTx">
        <pc:chgData name="Alrik Lunsford" userId="a99ed2ed-72cf-4373-89ca-a6b384810346" providerId="ADAL" clId="{DA63C0CD-170F-4D52-A7B1-60EA7420261F}" dt="2026-05-20T16:09:14.312" v="1085" actId="1076"/>
        <pc:sldMkLst>
          <pc:docMk/>
          <pc:sldMk cId="0" sldId="2147479248"/>
        </pc:sldMkLst>
        <pc:spChg chg="add mod">
          <ac:chgData name="Alrik Lunsford" userId="a99ed2ed-72cf-4373-89ca-a6b384810346" providerId="ADAL" clId="{DA63C0CD-170F-4D52-A7B1-60EA7420261F}" dt="2026-05-20T16:04:54.908" v="1035" actId="1076"/>
          <ac:spMkLst>
            <pc:docMk/>
            <pc:sldMk cId="0" sldId="2147479248"/>
            <ac:spMk id="2" creationId="{38CC7873-ADC0-82BB-3266-534C141B0B80}"/>
          </ac:spMkLst>
        </pc:spChg>
        <pc:spChg chg="add mod">
          <ac:chgData name="Alrik Lunsford" userId="a99ed2ed-72cf-4373-89ca-a6b384810346" providerId="ADAL" clId="{DA63C0CD-170F-4D52-A7B1-60EA7420261F}" dt="2026-05-20T16:08:27.281" v="1081" actId="1076"/>
          <ac:spMkLst>
            <pc:docMk/>
            <pc:sldMk cId="0" sldId="2147479248"/>
            <ac:spMk id="3" creationId="{4FA6F08B-A34F-3562-A5F3-40628A41FCF7}"/>
          </ac:spMkLst>
        </pc:spChg>
        <pc:spChg chg="add mod">
          <ac:chgData name="Alrik Lunsford" userId="a99ed2ed-72cf-4373-89ca-a6b384810346" providerId="ADAL" clId="{DA63C0CD-170F-4D52-A7B1-60EA7420261F}" dt="2026-05-20T16:09:14.312" v="1085" actId="1076"/>
          <ac:spMkLst>
            <pc:docMk/>
            <pc:sldMk cId="0" sldId="2147479248"/>
            <ac:spMk id="4" creationId="{0E7CD143-9192-FA04-F91C-43B7883E23F1}"/>
          </ac:spMkLst>
        </pc:spChg>
        <pc:spChg chg="mod">
          <ac:chgData name="Alrik Lunsford" userId="a99ed2ed-72cf-4373-89ca-a6b384810346" providerId="ADAL" clId="{DA63C0CD-170F-4D52-A7B1-60EA7420261F}" dt="2026-05-18T18:53:33.258" v="72" actId="20577"/>
          <ac:spMkLst>
            <pc:docMk/>
            <pc:sldMk cId="0" sldId="2147479248"/>
            <ac:spMk id="495" creationId="{00000000-0000-0000-0000-000000000000}"/>
          </ac:spMkLst>
        </pc:spChg>
        <pc:picChg chg="add del mod">
          <ac:chgData name="Alrik Lunsford" userId="a99ed2ed-72cf-4373-89ca-a6b384810346" providerId="ADAL" clId="{DA63C0CD-170F-4D52-A7B1-60EA7420261F}" dt="2026-05-20T02:29:43.093" v="137" actId="478"/>
          <ac:picMkLst>
            <pc:docMk/>
            <pc:sldMk cId="0" sldId="2147479248"/>
            <ac:picMk id="5" creationId="{C55B3565-B554-811C-D17D-CAF5D025D794}"/>
          </ac:picMkLst>
        </pc:picChg>
        <pc:picChg chg="add del mod">
          <ac:chgData name="Alrik Lunsford" userId="a99ed2ed-72cf-4373-89ca-a6b384810346" providerId="ADAL" clId="{DA63C0CD-170F-4D52-A7B1-60EA7420261F}" dt="2026-05-20T02:30:42.078" v="142" actId="478"/>
          <ac:picMkLst>
            <pc:docMk/>
            <pc:sldMk cId="0" sldId="2147479248"/>
            <ac:picMk id="6" creationId="{D52AAF7E-4F3E-1574-CF3B-B3E79115E668}"/>
          </ac:picMkLst>
        </pc:picChg>
        <pc:picChg chg="add mod">
          <ac:chgData name="Alrik Lunsford" userId="a99ed2ed-72cf-4373-89ca-a6b384810346" providerId="ADAL" clId="{DA63C0CD-170F-4D52-A7B1-60EA7420261F}" dt="2026-05-20T16:09:04.093" v="1084" actId="1076"/>
          <ac:picMkLst>
            <pc:docMk/>
            <pc:sldMk cId="0" sldId="2147479248"/>
            <ac:picMk id="11" creationId="{044E20BF-C59D-6A82-4CCE-0489C3D51E68}"/>
          </ac:picMkLst>
        </pc:picChg>
        <pc:picChg chg="add mod">
          <ac:chgData name="Alrik Lunsford" userId="a99ed2ed-72cf-4373-89ca-a6b384810346" providerId="ADAL" clId="{DA63C0CD-170F-4D52-A7B1-60EA7420261F}" dt="2026-05-20T16:04:44.770" v="1034" actId="1076"/>
          <ac:picMkLst>
            <pc:docMk/>
            <pc:sldMk cId="0" sldId="2147479248"/>
            <ac:picMk id="13" creationId="{A3D6F444-37E5-B685-6E4C-487B007F6CC2}"/>
          </ac:picMkLst>
        </pc:picChg>
        <pc:picChg chg="add mod">
          <ac:chgData name="Alrik Lunsford" userId="a99ed2ed-72cf-4373-89ca-a6b384810346" providerId="ADAL" clId="{DA63C0CD-170F-4D52-A7B1-60EA7420261F}" dt="2026-05-20T16:08:18.702" v="1080" actId="1076"/>
          <ac:picMkLst>
            <pc:docMk/>
            <pc:sldMk cId="0" sldId="2147479248"/>
            <ac:picMk id="15" creationId="{E02004AA-9C8C-8B50-B927-47809AAD5EF7}"/>
          </ac:picMkLst>
        </pc:picChg>
      </pc:sldChg>
      <pc:sldChg chg="addSp modSp add mod">
        <pc:chgData name="Alrik Lunsford" userId="a99ed2ed-72cf-4373-89ca-a6b384810346" providerId="ADAL" clId="{DA63C0CD-170F-4D52-A7B1-60EA7420261F}" dt="2026-05-20T17:52:29.947" v="1220" actId="14100"/>
        <pc:sldMkLst>
          <pc:docMk/>
          <pc:sldMk cId="708153706" sldId="2147479249"/>
        </pc:sldMkLst>
        <pc:spChg chg="add mod">
          <ac:chgData name="Alrik Lunsford" userId="a99ed2ed-72cf-4373-89ca-a6b384810346" providerId="ADAL" clId="{DA63C0CD-170F-4D52-A7B1-60EA7420261F}" dt="2026-05-20T17:52:29.947" v="1220" actId="14100"/>
          <ac:spMkLst>
            <pc:docMk/>
            <pc:sldMk cId="708153706" sldId="2147479249"/>
            <ac:spMk id="2" creationId="{A68D6930-DEFE-86AD-CD21-3BFEBF7F2E52}"/>
          </ac:spMkLst>
        </pc:spChg>
        <pc:spChg chg="mod">
          <ac:chgData name="Alrik Lunsford" userId="a99ed2ed-72cf-4373-89ca-a6b384810346" providerId="ADAL" clId="{DA63C0CD-170F-4D52-A7B1-60EA7420261F}" dt="2026-05-19T20:38:45.142" v="76" actId="27636"/>
          <ac:spMkLst>
            <pc:docMk/>
            <pc:sldMk cId="708153706" sldId="2147479249"/>
            <ac:spMk id="7571" creationId="{00000000-0000-0000-0000-000000000000}"/>
          </ac:spMkLst>
        </pc:spChg>
      </pc:sldChg>
      <pc:sldChg chg="add">
        <pc:chgData name="Alrik Lunsford" userId="a99ed2ed-72cf-4373-89ca-a6b384810346" providerId="ADAL" clId="{DA63C0CD-170F-4D52-A7B1-60EA7420261F}" dt="2026-05-19T20:38:48.336" v="79"/>
        <pc:sldMkLst>
          <pc:docMk/>
          <pc:sldMk cId="2500386514" sldId="2147479250"/>
        </pc:sldMkLst>
      </pc:sldChg>
      <pc:sldChg chg="modSp add mod modNotesTx">
        <pc:chgData name="Alrik Lunsford" userId="a99ed2ed-72cf-4373-89ca-a6b384810346" providerId="ADAL" clId="{DA63C0CD-170F-4D52-A7B1-60EA7420261F}" dt="2026-05-21T17:22:32.252" v="1228" actId="20577"/>
        <pc:sldMkLst>
          <pc:docMk/>
          <pc:sldMk cId="2305705973" sldId="2147479251"/>
        </pc:sldMkLst>
        <pc:spChg chg="mod">
          <ac:chgData name="Alrik Lunsford" userId="a99ed2ed-72cf-4373-89ca-a6b384810346" providerId="ADAL" clId="{DA63C0CD-170F-4D52-A7B1-60EA7420261F}" dt="2026-05-20T02:47:15.174" v="604" actId="20577"/>
          <ac:spMkLst>
            <pc:docMk/>
            <pc:sldMk cId="2305705973" sldId="2147479251"/>
            <ac:spMk id="197" creationId="{00000000-0000-0000-0000-000000000000}"/>
          </ac:spMkLst>
        </pc:spChg>
        <pc:picChg chg="mod">
          <ac:chgData name="Alrik Lunsford" userId="a99ed2ed-72cf-4373-89ca-a6b384810346" providerId="ADAL" clId="{DA63C0CD-170F-4D52-A7B1-60EA7420261F}" dt="2026-05-20T02:45:16.887" v="459" actId="14100"/>
          <ac:picMkLst>
            <pc:docMk/>
            <pc:sldMk cId="2305705973" sldId="2147479251"/>
            <ac:picMk id="200" creationId="{00000000-0000-0000-0000-000000000000}"/>
          </ac:picMkLst>
        </pc:picChg>
      </pc:sldChg>
      <pc:sldChg chg="add del">
        <pc:chgData name="Alrik Lunsford" userId="a99ed2ed-72cf-4373-89ca-a6b384810346" providerId="ADAL" clId="{DA63C0CD-170F-4D52-A7B1-60EA7420261F}" dt="2026-05-20T02:07:55.961" v="113" actId="2696"/>
        <pc:sldMkLst>
          <pc:docMk/>
          <pc:sldMk cId="2746918715" sldId="2147479252"/>
        </pc:sldMkLst>
      </pc:sldChg>
      <pc:sldChg chg="add del">
        <pc:chgData name="Alrik Lunsford" userId="a99ed2ed-72cf-4373-89ca-a6b384810346" providerId="ADAL" clId="{DA63C0CD-170F-4D52-A7B1-60EA7420261F}" dt="2026-05-20T02:08:20.463" v="114" actId="2696"/>
        <pc:sldMkLst>
          <pc:docMk/>
          <pc:sldMk cId="3147582490" sldId="2147479253"/>
        </pc:sldMkLst>
      </pc:sldChg>
      <pc:sldChg chg="add">
        <pc:chgData name="Alrik Lunsford" userId="a99ed2ed-72cf-4373-89ca-a6b384810346" providerId="ADAL" clId="{DA63C0CD-170F-4D52-A7B1-60EA7420261F}" dt="2026-05-20T02:05:47.617" v="97"/>
        <pc:sldMkLst>
          <pc:docMk/>
          <pc:sldMk cId="2196573839" sldId="2147479254"/>
        </pc:sldMkLst>
      </pc:sldChg>
      <pc:sldChg chg="delSp add mod">
        <pc:chgData name="Alrik Lunsford" userId="a99ed2ed-72cf-4373-89ca-a6b384810346" providerId="ADAL" clId="{DA63C0CD-170F-4D52-A7B1-60EA7420261F}" dt="2026-05-20T02:48:04.416" v="605" actId="478"/>
        <pc:sldMkLst>
          <pc:docMk/>
          <pc:sldMk cId="298948271" sldId="2147479255"/>
        </pc:sldMkLst>
        <pc:spChg chg="del">
          <ac:chgData name="Alrik Lunsford" userId="a99ed2ed-72cf-4373-89ca-a6b384810346" providerId="ADAL" clId="{DA63C0CD-170F-4D52-A7B1-60EA7420261F}" dt="2026-05-20T02:48:04.416" v="605" actId="478"/>
          <ac:spMkLst>
            <pc:docMk/>
            <pc:sldMk cId="298948271" sldId="2147479255"/>
            <ac:spMk id="231" creationId="{00000000-0000-0000-0000-000000000000}"/>
          </ac:spMkLst>
        </pc:spChg>
      </pc:sldChg>
      <pc:sldChg chg="add del">
        <pc:chgData name="Alrik Lunsford" userId="a99ed2ed-72cf-4373-89ca-a6b384810346" providerId="ADAL" clId="{DA63C0CD-170F-4D52-A7B1-60EA7420261F}" dt="2026-05-20T17:08:15.777" v="1114" actId="2696"/>
        <pc:sldMkLst>
          <pc:docMk/>
          <pc:sldMk cId="162097961" sldId="2147479256"/>
        </pc:sldMkLst>
      </pc:sldChg>
      <pc:sldChg chg="addSp delSp add del mod">
        <pc:chgData name="Alrik Lunsford" userId="a99ed2ed-72cf-4373-89ca-a6b384810346" providerId="ADAL" clId="{DA63C0CD-170F-4D52-A7B1-60EA7420261F}" dt="2026-05-20T17:10:05.455" v="1119" actId="2696"/>
        <pc:sldMkLst>
          <pc:docMk/>
          <pc:sldMk cId="1270156926" sldId="2147479257"/>
        </pc:sldMkLst>
        <pc:picChg chg="add del">
          <ac:chgData name="Alrik Lunsford" userId="a99ed2ed-72cf-4373-89ca-a6b384810346" providerId="ADAL" clId="{DA63C0CD-170F-4D52-A7B1-60EA7420261F}" dt="2026-05-20T16:51:34.607" v="1097" actId="22"/>
          <ac:picMkLst>
            <pc:docMk/>
            <pc:sldMk cId="1270156926" sldId="2147479257"/>
            <ac:picMk id="3" creationId="{F19273D5-89FD-2520-331E-2CA9454B5366}"/>
          </ac:picMkLst>
        </pc:picChg>
      </pc:sldChg>
      <pc:sldChg chg="add del">
        <pc:chgData name="Alrik Lunsford" userId="a99ed2ed-72cf-4373-89ca-a6b384810346" providerId="ADAL" clId="{DA63C0CD-170F-4D52-A7B1-60EA7420261F}" dt="2026-05-20T16:09:35.523" v="1086" actId="2696"/>
        <pc:sldMkLst>
          <pc:docMk/>
          <pc:sldMk cId="4001099159" sldId="2147479258"/>
        </pc:sldMkLst>
      </pc:sldChg>
      <pc:sldChg chg="add del">
        <pc:chgData name="Alrik Lunsford" userId="a99ed2ed-72cf-4373-89ca-a6b384810346" providerId="ADAL" clId="{DA63C0CD-170F-4D52-A7B1-60EA7420261F}" dt="2026-05-20T17:10:27.146" v="1120" actId="2696"/>
        <pc:sldMkLst>
          <pc:docMk/>
          <pc:sldMk cId="1748994632" sldId="2147479259"/>
        </pc:sldMkLst>
      </pc:sldChg>
      <pc:sldChg chg="add del">
        <pc:chgData name="Alrik Lunsford" userId="a99ed2ed-72cf-4373-89ca-a6b384810346" providerId="ADAL" clId="{DA63C0CD-170F-4D52-A7B1-60EA7420261F}" dt="2026-05-20T17:07:44.969" v="1113" actId="2696"/>
        <pc:sldMkLst>
          <pc:docMk/>
          <pc:sldMk cId="3099510954" sldId="2147479260"/>
        </pc:sldMkLst>
      </pc:sldChg>
      <pc:sldChg chg="add del">
        <pc:chgData name="Alrik Lunsford" userId="a99ed2ed-72cf-4373-89ca-a6b384810346" providerId="ADAL" clId="{DA63C0CD-170F-4D52-A7B1-60EA7420261F}" dt="2026-05-20T17:10:37.398" v="1121" actId="2696"/>
        <pc:sldMkLst>
          <pc:docMk/>
          <pc:sldMk cId="1904653173" sldId="2147479261"/>
        </pc:sldMkLst>
      </pc:sldChg>
      <pc:sldChg chg="add del">
        <pc:chgData name="Alrik Lunsford" userId="a99ed2ed-72cf-4373-89ca-a6b384810346" providerId="ADAL" clId="{DA63C0CD-170F-4D52-A7B1-60EA7420261F}" dt="2026-05-20T17:07:37.700" v="1112" actId="2696"/>
        <pc:sldMkLst>
          <pc:docMk/>
          <pc:sldMk cId="2690962891" sldId="2147479262"/>
        </pc:sldMkLst>
      </pc:sldChg>
      <pc:sldChg chg="add del">
        <pc:chgData name="Alrik Lunsford" userId="a99ed2ed-72cf-4373-89ca-a6b384810346" providerId="ADAL" clId="{DA63C0CD-170F-4D52-A7B1-60EA7420261F}" dt="2026-05-20T17:26:00.223" v="1129" actId="2696"/>
        <pc:sldMkLst>
          <pc:docMk/>
          <pc:sldMk cId="3324637735" sldId="2147479263"/>
        </pc:sldMkLst>
      </pc:sldChg>
      <pc:sldChg chg="add del">
        <pc:chgData name="Alrik Lunsford" userId="a99ed2ed-72cf-4373-89ca-a6b384810346" providerId="ADAL" clId="{DA63C0CD-170F-4D52-A7B1-60EA7420261F}" dt="2026-05-20T17:19:50.701" v="1127" actId="2696"/>
        <pc:sldMkLst>
          <pc:docMk/>
          <pc:sldMk cId="3146075448" sldId="2147479264"/>
        </pc:sldMkLst>
      </pc:sldChg>
      <pc:sldChg chg="add del">
        <pc:chgData name="Alrik Lunsford" userId="a99ed2ed-72cf-4373-89ca-a6b384810346" providerId="ADAL" clId="{DA63C0CD-170F-4D52-A7B1-60EA7420261F}" dt="2026-05-20T02:15:10.068" v="117" actId="2696"/>
        <pc:sldMkLst>
          <pc:docMk/>
          <pc:sldMk cId="2263325257" sldId="2147479265"/>
        </pc:sldMkLst>
      </pc:sldChg>
      <pc:sldChg chg="addSp delSp modSp new mod">
        <pc:chgData name="Alrik Lunsford" userId="a99ed2ed-72cf-4373-89ca-a6b384810346" providerId="ADAL" clId="{DA63C0CD-170F-4D52-A7B1-60EA7420261F}" dt="2026-05-20T16:34:58.097" v="1095" actId="14100"/>
        <pc:sldMkLst>
          <pc:docMk/>
          <pc:sldMk cId="2293980165" sldId="2147479265"/>
        </pc:sldMkLst>
        <pc:spChg chg="del">
          <ac:chgData name="Alrik Lunsford" userId="a99ed2ed-72cf-4373-89ca-a6b384810346" providerId="ADAL" clId="{DA63C0CD-170F-4D52-A7B1-60EA7420261F}" dt="2026-05-20T16:33:59.452" v="1090" actId="478"/>
          <ac:spMkLst>
            <pc:docMk/>
            <pc:sldMk cId="2293980165" sldId="2147479265"/>
            <ac:spMk id="2" creationId="{15007B52-3A20-2C92-B2C6-505D237C39F8}"/>
          </ac:spMkLst>
        </pc:spChg>
        <pc:spChg chg="del">
          <ac:chgData name="Alrik Lunsford" userId="a99ed2ed-72cf-4373-89ca-a6b384810346" providerId="ADAL" clId="{DA63C0CD-170F-4D52-A7B1-60EA7420261F}" dt="2026-05-20T16:33:55.778" v="1089" actId="478"/>
          <ac:spMkLst>
            <pc:docMk/>
            <pc:sldMk cId="2293980165" sldId="2147479265"/>
            <ac:spMk id="3" creationId="{425EA564-5430-2786-EFA9-0B73E2C94571}"/>
          </ac:spMkLst>
        </pc:spChg>
        <pc:picChg chg="add mod">
          <ac:chgData name="Alrik Lunsford" userId="a99ed2ed-72cf-4373-89ca-a6b384810346" providerId="ADAL" clId="{DA63C0CD-170F-4D52-A7B1-60EA7420261F}" dt="2026-05-20T16:34:58.097" v="1095" actId="14100"/>
          <ac:picMkLst>
            <pc:docMk/>
            <pc:sldMk cId="2293980165" sldId="2147479265"/>
            <ac:picMk id="4" creationId="{FEF864BD-FDE9-0099-C42D-BE09D0D6AE9A}"/>
          </ac:picMkLst>
        </pc:picChg>
      </pc:sldChg>
      <pc:sldChg chg="add ord">
        <pc:chgData name="Alrik Lunsford" userId="a99ed2ed-72cf-4373-89ca-a6b384810346" providerId="ADAL" clId="{DA63C0CD-170F-4D52-A7B1-60EA7420261F}" dt="2026-05-20T17:09:45.446" v="1116"/>
        <pc:sldMkLst>
          <pc:docMk/>
          <pc:sldMk cId="2117299414" sldId="2147479266"/>
        </pc:sldMkLst>
      </pc:sldChg>
      <pc:sldChg chg="modSp add mod">
        <pc:chgData name="Alrik Lunsford" userId="a99ed2ed-72cf-4373-89ca-a6b384810346" providerId="ADAL" clId="{DA63C0CD-170F-4D52-A7B1-60EA7420261F}" dt="2026-05-20T16:55:13.732" v="1109" actId="20577"/>
        <pc:sldMkLst>
          <pc:docMk/>
          <pc:sldMk cId="4208512295" sldId="2147479267"/>
        </pc:sldMkLst>
        <pc:spChg chg="mod">
          <ac:chgData name="Alrik Lunsford" userId="a99ed2ed-72cf-4373-89ca-a6b384810346" providerId="ADAL" clId="{DA63C0CD-170F-4D52-A7B1-60EA7420261F}" dt="2026-05-20T16:55:13.732" v="1109" actId="20577"/>
          <ac:spMkLst>
            <pc:docMk/>
            <pc:sldMk cId="4208512295" sldId="2147479267"/>
            <ac:spMk id="495" creationId="{81F8263A-973B-2AAF-869A-3015987EF6E2}"/>
          </ac:spMkLst>
        </pc:spChg>
      </pc:sldChg>
      <pc:sldMasterChg chg="del delSldLayout">
        <pc:chgData name="Alrik Lunsford" userId="a99ed2ed-72cf-4373-89ca-a6b384810346" providerId="ADAL" clId="{DA63C0CD-170F-4D52-A7B1-60EA7420261F}" dt="2026-05-20T17:26:27.967" v="1130" actId="2696"/>
        <pc:sldMasterMkLst>
          <pc:docMk/>
          <pc:sldMasterMk cId="3743197912" sldId="2147483752"/>
        </pc:sldMasterMkLst>
        <pc:sldLayoutChg chg="del">
          <pc:chgData name="Alrik Lunsford" userId="a99ed2ed-72cf-4373-89ca-a6b384810346" providerId="ADAL" clId="{DA63C0CD-170F-4D52-A7B1-60EA7420261F}" dt="2026-05-20T17:26:27.967" v="1130" actId="2696"/>
          <pc:sldLayoutMkLst>
            <pc:docMk/>
            <pc:sldMasterMk cId="3743197912" sldId="2147483752"/>
            <pc:sldLayoutMk cId="3213078631" sldId="2147483753"/>
          </pc:sldLayoutMkLst>
        </pc:sldLayoutChg>
        <pc:sldLayoutChg chg="del">
          <pc:chgData name="Alrik Lunsford" userId="a99ed2ed-72cf-4373-89ca-a6b384810346" providerId="ADAL" clId="{DA63C0CD-170F-4D52-A7B1-60EA7420261F}" dt="2026-05-20T17:16:56.568" v="1125" actId="2696"/>
          <pc:sldLayoutMkLst>
            <pc:docMk/>
            <pc:sldMasterMk cId="3743197912" sldId="2147483752"/>
            <pc:sldLayoutMk cId="1079303840" sldId="2147483754"/>
          </pc:sldLayoutMkLst>
        </pc:sldLayoutChg>
      </pc:sldMasterChg>
      <pc:sldMasterChg chg="del delSldLayout">
        <pc:chgData name="Alrik Lunsford" userId="a99ed2ed-72cf-4373-89ca-a6b384810346" providerId="ADAL" clId="{DA63C0CD-170F-4D52-A7B1-60EA7420261F}" dt="2026-05-20T17:16:05.967" v="1124" actId="2696"/>
        <pc:sldMasterMkLst>
          <pc:docMk/>
          <pc:sldMasterMk cId="2758545634" sldId="2147483755"/>
        </pc:sldMasterMkLst>
        <pc:sldLayoutChg chg="del">
          <pc:chgData name="Alrik Lunsford" userId="a99ed2ed-72cf-4373-89ca-a6b384810346" providerId="ADAL" clId="{DA63C0CD-170F-4D52-A7B1-60EA7420261F}" dt="2026-05-20T17:16:05.967" v="1124" actId="2696"/>
          <pc:sldLayoutMkLst>
            <pc:docMk/>
            <pc:sldMasterMk cId="2758545634" sldId="2147483755"/>
            <pc:sldLayoutMk cId="717722481" sldId="2147483756"/>
          </pc:sldLayoutMkLst>
        </pc:sldLayoutChg>
        <pc:sldLayoutChg chg="del">
          <pc:chgData name="Alrik Lunsford" userId="a99ed2ed-72cf-4373-89ca-a6b384810346" providerId="ADAL" clId="{DA63C0CD-170F-4D52-A7B1-60EA7420261F}" dt="2026-05-20T17:16:05.967" v="1124" actId="2696"/>
          <pc:sldLayoutMkLst>
            <pc:docMk/>
            <pc:sldMasterMk cId="2758545634" sldId="2147483755"/>
            <pc:sldLayoutMk cId="1655692806" sldId="2147483757"/>
          </pc:sldLayoutMkLst>
        </pc:sldLayoutChg>
        <pc:sldLayoutChg chg="del">
          <pc:chgData name="Alrik Lunsford" userId="a99ed2ed-72cf-4373-89ca-a6b384810346" providerId="ADAL" clId="{DA63C0CD-170F-4D52-A7B1-60EA7420261F}" dt="2026-05-20T17:16:05.967" v="1124" actId="2696"/>
          <pc:sldLayoutMkLst>
            <pc:docMk/>
            <pc:sldMasterMk cId="2758545634" sldId="2147483755"/>
            <pc:sldLayoutMk cId="1761063353" sldId="2147483758"/>
          </pc:sldLayoutMkLst>
        </pc:sldLayoutChg>
        <pc:sldLayoutChg chg="del">
          <pc:chgData name="Alrik Lunsford" userId="a99ed2ed-72cf-4373-89ca-a6b384810346" providerId="ADAL" clId="{DA63C0CD-170F-4D52-A7B1-60EA7420261F}" dt="2026-05-20T17:16:05.967" v="1124" actId="2696"/>
          <pc:sldLayoutMkLst>
            <pc:docMk/>
            <pc:sldMasterMk cId="2758545634" sldId="2147483755"/>
            <pc:sldLayoutMk cId="3950020387" sldId="2147483759"/>
          </pc:sldLayoutMkLst>
        </pc:sldLayoutChg>
        <pc:sldLayoutChg chg="del">
          <pc:chgData name="Alrik Lunsford" userId="a99ed2ed-72cf-4373-89ca-a6b384810346" providerId="ADAL" clId="{DA63C0CD-170F-4D52-A7B1-60EA7420261F}" dt="2026-05-20T17:16:05.967" v="1124" actId="2696"/>
          <pc:sldLayoutMkLst>
            <pc:docMk/>
            <pc:sldMasterMk cId="2758545634" sldId="2147483755"/>
            <pc:sldLayoutMk cId="310926805" sldId="2147483760"/>
          </pc:sldLayoutMkLst>
        </pc:sldLayoutChg>
        <pc:sldLayoutChg chg="del">
          <pc:chgData name="Alrik Lunsford" userId="a99ed2ed-72cf-4373-89ca-a6b384810346" providerId="ADAL" clId="{DA63C0CD-170F-4D52-A7B1-60EA7420261F}" dt="2026-05-20T17:16:05.967" v="1124" actId="2696"/>
          <pc:sldLayoutMkLst>
            <pc:docMk/>
            <pc:sldMasterMk cId="2758545634" sldId="2147483755"/>
            <pc:sldLayoutMk cId="2001507771" sldId="2147483761"/>
          </pc:sldLayoutMkLst>
        </pc:sldLayoutChg>
        <pc:sldLayoutChg chg="del">
          <pc:chgData name="Alrik Lunsford" userId="a99ed2ed-72cf-4373-89ca-a6b384810346" providerId="ADAL" clId="{DA63C0CD-170F-4D52-A7B1-60EA7420261F}" dt="2026-05-20T17:16:05.967" v="1124" actId="2696"/>
          <pc:sldLayoutMkLst>
            <pc:docMk/>
            <pc:sldMasterMk cId="2758545634" sldId="2147483755"/>
            <pc:sldLayoutMk cId="1301096443" sldId="214748376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1AB0F7-8DD2-4EE5-ADF5-FE5C04C02B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0D48FA7-F768-4CBE-971B-19D2F422BBD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66DE73-D306-491D-BF54-38C71D67D90B}" type="datetimeFigureOut">
              <a:rPr lang="en-US" smtClean="0"/>
              <a:t>5/21/2026</a:t>
            </a:fld>
            <a:endParaRPr lang="en-US"/>
          </a:p>
        </p:txBody>
      </p:sp>
      <p:sp>
        <p:nvSpPr>
          <p:cNvPr id="4" name="Footer Placeholder 3">
            <a:extLst>
              <a:ext uri="{FF2B5EF4-FFF2-40B4-BE49-F238E27FC236}">
                <a16:creationId xmlns:a16="http://schemas.microsoft.com/office/drawing/2014/main" id="{20968916-E4DF-4188-A2CB-C7B7CAF50D0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B58095B-EC2C-4043-AF3B-F0928940A14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EFE019F-64D6-449F-9518-5DA466C49603}" type="slidenum">
              <a:rPr lang="en-US" smtClean="0"/>
              <a:t>‹#›</a:t>
            </a:fld>
            <a:endParaRPr lang="en-US"/>
          </a:p>
        </p:txBody>
      </p:sp>
    </p:spTree>
    <p:extLst>
      <p:ext uri="{BB962C8B-B14F-4D97-AF65-F5344CB8AC3E}">
        <p14:creationId xmlns:p14="http://schemas.microsoft.com/office/powerpoint/2010/main" val="320011831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80206A-0DF2-4C6A-A792-EA1F4FEB5420}" type="datetimeFigureOut">
              <a:rPr lang="en-US" smtClean="0"/>
              <a:t>5/21/2026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6148B9-D9D6-4DB3-8765-C4DFADEF09D1}" type="slidenum">
              <a:rPr lang="en-US" smtClean="0"/>
              <a:t>‹#›</a:t>
            </a:fld>
            <a:endParaRPr lang="en-US"/>
          </a:p>
        </p:txBody>
      </p:sp>
    </p:spTree>
    <p:extLst>
      <p:ext uri="{BB962C8B-B14F-4D97-AF65-F5344CB8AC3E}">
        <p14:creationId xmlns:p14="http://schemas.microsoft.com/office/powerpoint/2010/main" val="250588154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stainablefleetexpo.co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rtl="0">
              <a:spcBef>
                <a:spcPts val="0"/>
              </a:spcBef>
              <a:spcAft>
                <a:spcPts val="0"/>
              </a:spcAft>
            </a:pPr>
            <a:r>
              <a:rPr lang="en-US" sz="1100" b="1" i="0" u="sng" dirty="0">
                <a:solidFill>
                  <a:srgbClr val="000000"/>
                </a:solidFill>
                <a:effectLst/>
                <a:latin typeface="Roboto" panose="02000000000000000000" pitchFamily="2" charset="0"/>
              </a:rPr>
              <a:t>April: Housekeeping</a:t>
            </a:r>
            <a:endParaRPr lang="en-US" sz="1100" b="0" dirty="0">
              <a:effectLst/>
            </a:endParaRPr>
          </a:p>
          <a:p>
            <a:pPr rtl="0">
              <a:spcBef>
                <a:spcPts val="0"/>
              </a:spcBef>
              <a:spcAft>
                <a:spcPts val="0"/>
              </a:spcAft>
            </a:pPr>
            <a:r>
              <a:rPr lang="en-US" sz="1100" b="1" i="0" u="sng" dirty="0">
                <a:solidFill>
                  <a:srgbClr val="000000"/>
                </a:solidFill>
                <a:effectLst/>
                <a:latin typeface="Roboto" panose="02000000000000000000" pitchFamily="2" charset="0"/>
              </a:rPr>
              <a:t>Series </a:t>
            </a:r>
            <a:r>
              <a:rPr lang="en-US" sz="1100" b="1" i="0" u="sng" dirty="0" err="1">
                <a:solidFill>
                  <a:srgbClr val="000000"/>
                </a:solidFill>
                <a:effectLst/>
                <a:latin typeface="Roboto" panose="02000000000000000000" pitchFamily="2" charset="0"/>
              </a:rPr>
              <a:t>Intro</a:t>
            </a:r>
            <a:r>
              <a:rPr lang="en-US" sz="1100" b="0" i="0" u="none" strike="noStrike" dirty="0" err="1">
                <a:solidFill>
                  <a:srgbClr val="000000"/>
                </a:solidFill>
                <a:effectLst/>
                <a:latin typeface="Roboto" panose="02000000000000000000" pitchFamily="2" charset="0"/>
              </a:rPr>
              <a:t>Thanks</a:t>
            </a:r>
            <a:r>
              <a:rPr lang="en-US" sz="1100" b="0" i="0" u="none" strike="noStrike" dirty="0">
                <a:solidFill>
                  <a:srgbClr val="000000"/>
                </a:solidFill>
                <a:effectLst/>
                <a:latin typeface="Roboto" panose="02000000000000000000" pitchFamily="2" charset="0"/>
              </a:rPr>
              <a:t> for joining us today for the Sustainable Fleet Technology Webinar Series! Our topic today is First Responder Fleet Efficiency &amp; Vehicle Options, and we have some great presenters. If you’re not familiar with the SFT Webinar series, we have 6 sessions this year. Stay tuned to the end to see the additional topics.</a:t>
            </a:r>
            <a:endParaRPr lang="en-US" sz="1100" b="0" dirty="0">
              <a:effectLst/>
            </a:endParaRPr>
          </a:p>
          <a:p>
            <a:pPr rtl="0">
              <a:spcBef>
                <a:spcPts val="0"/>
              </a:spcBef>
              <a:spcAft>
                <a:spcPts val="0"/>
              </a:spcAft>
            </a:pPr>
            <a:r>
              <a:rPr lang="en-US" sz="1100" b="0" i="0" u="none" strike="noStrike" dirty="0">
                <a:solidFill>
                  <a:srgbClr val="000000"/>
                </a:solidFill>
                <a:effectLst/>
                <a:latin typeface="Roboto" panose="02000000000000000000" pitchFamily="2" charset="0"/>
              </a:rPr>
              <a:t>With these informative sessions we recruit industry experts who analyze frequent challenges, demonstrate areas of potential operational and environmental improvement, and showcase strategies and technologies fleets are implementing to drive their sustainability goals. We don’t just cover electric vehicles in these sessions. We’re fuel agnostic - so as long as the fuel or technology results in cleaner transportation, resiliency, or sustainable business practices for fleets, both public and private - we want to provide that information. Registration is free for all SFT webinars.</a:t>
            </a:r>
            <a:endParaRPr lang="en-US" sz="1100" b="0" dirty="0">
              <a:effectLst/>
            </a:endParaRPr>
          </a:p>
          <a:p>
            <a:pPr marL="0" lvl="0" indent="0" algn="l" rtl="0">
              <a:lnSpc>
                <a:spcPct val="100000"/>
              </a:lnSpc>
              <a:spcBef>
                <a:spcPts val="0"/>
              </a:spcBef>
              <a:spcAft>
                <a:spcPts val="0"/>
              </a:spcAft>
              <a:buSzPts val="1100"/>
              <a:buNone/>
            </a:pPr>
            <a:endParaRPr sz="1100" dirty="0">
              <a:latin typeface="Arial"/>
              <a:ea typeface="Arial"/>
              <a:cs typeface="Arial"/>
              <a:sym typeface="Arial"/>
            </a:endParaRPr>
          </a:p>
        </p:txBody>
      </p:sp>
      <p:sp>
        <p:nvSpPr>
          <p:cNvPr id="195" name="Google Shape;1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6093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4"/>
        <p:cNvGrpSpPr/>
        <p:nvPr/>
      </p:nvGrpSpPr>
      <p:grpSpPr>
        <a:xfrm>
          <a:off x="0" y="0"/>
          <a:ext cx="0" cy="0"/>
          <a:chOff x="0" y="0"/>
          <a:chExt cx="0" cy="0"/>
        </a:xfrm>
      </p:grpSpPr>
      <p:sp>
        <p:nvSpPr>
          <p:cNvPr id="7645" name="Google Shape;7645;g3dc6992fa86_0_151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6" name="Google Shape;7646;g3dc6992fa86_0_15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endParaRPr>
          </a:p>
        </p:txBody>
      </p:sp>
    </p:spTree>
    <p:extLst>
      <p:ext uri="{BB962C8B-B14F-4D97-AF65-F5344CB8AC3E}">
        <p14:creationId xmlns:p14="http://schemas.microsoft.com/office/powerpoint/2010/main" val="1129847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6"/>
        <p:cNvGrpSpPr/>
        <p:nvPr/>
      </p:nvGrpSpPr>
      <p:grpSpPr>
        <a:xfrm>
          <a:off x="0" y="0"/>
          <a:ext cx="0" cy="0"/>
          <a:chOff x="0" y="0"/>
          <a:chExt cx="0" cy="0"/>
        </a:xfrm>
      </p:grpSpPr>
      <p:sp>
        <p:nvSpPr>
          <p:cNvPr id="7667" name="Google Shape;7667;g3284282c94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68" name="Google Shape;7668;g3284282c94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endParaRPr>
          </a:p>
        </p:txBody>
      </p:sp>
    </p:spTree>
    <p:extLst>
      <p:ext uri="{BB962C8B-B14F-4D97-AF65-F5344CB8AC3E}">
        <p14:creationId xmlns:p14="http://schemas.microsoft.com/office/powerpoint/2010/main" val="3599603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7"/>
        <p:cNvGrpSpPr/>
        <p:nvPr/>
      </p:nvGrpSpPr>
      <p:grpSpPr>
        <a:xfrm>
          <a:off x="0" y="0"/>
          <a:ext cx="0" cy="0"/>
          <a:chOff x="0" y="0"/>
          <a:chExt cx="0" cy="0"/>
        </a:xfrm>
      </p:grpSpPr>
      <p:sp>
        <p:nvSpPr>
          <p:cNvPr id="7678" name="Google Shape;7678;g3284282c94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79" name="Google Shape;7679;g3284282c945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7714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7"/>
        <p:cNvGrpSpPr/>
        <p:nvPr/>
      </p:nvGrpSpPr>
      <p:grpSpPr>
        <a:xfrm>
          <a:off x="0" y="0"/>
          <a:ext cx="0" cy="0"/>
          <a:chOff x="0" y="0"/>
          <a:chExt cx="0" cy="0"/>
        </a:xfrm>
      </p:grpSpPr>
      <p:sp>
        <p:nvSpPr>
          <p:cNvPr id="7688" name="Google Shape;7688;g39abf8d522d_0_151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9" name="Google Shape;7689;g39abf8d522d_0_15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6191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3"/>
        <p:cNvGrpSpPr/>
        <p:nvPr/>
      </p:nvGrpSpPr>
      <p:grpSpPr>
        <a:xfrm>
          <a:off x="0" y="0"/>
          <a:ext cx="0" cy="0"/>
          <a:chOff x="0" y="0"/>
          <a:chExt cx="0" cy="0"/>
        </a:xfrm>
      </p:grpSpPr>
      <p:sp>
        <p:nvSpPr>
          <p:cNvPr id="7694" name="Google Shape;7694;g3284282c945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5" name="Google Shape;7695;g3284282c945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400"/>
              </a:spcBef>
              <a:spcAft>
                <a:spcPts val="400"/>
              </a:spcAft>
              <a:buNone/>
            </a:pPr>
            <a:endParaRPr/>
          </a:p>
        </p:txBody>
      </p:sp>
    </p:spTree>
    <p:extLst>
      <p:ext uri="{BB962C8B-B14F-4D97-AF65-F5344CB8AC3E}">
        <p14:creationId xmlns:p14="http://schemas.microsoft.com/office/powerpoint/2010/main" val="1777972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3"/>
        <p:cNvGrpSpPr/>
        <p:nvPr/>
      </p:nvGrpSpPr>
      <p:grpSpPr>
        <a:xfrm>
          <a:off x="0" y="0"/>
          <a:ext cx="0" cy="0"/>
          <a:chOff x="0" y="0"/>
          <a:chExt cx="0" cy="0"/>
        </a:xfrm>
      </p:grpSpPr>
      <p:sp>
        <p:nvSpPr>
          <p:cNvPr id="7704" name="Google Shape;7704;g39abf8d522d_0_75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5" name="Google Shape;7705;g39abf8d522d_0_7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7491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3"/>
        <p:cNvGrpSpPr/>
        <p:nvPr/>
      </p:nvGrpSpPr>
      <p:grpSpPr>
        <a:xfrm>
          <a:off x="0" y="0"/>
          <a:ext cx="0" cy="0"/>
          <a:chOff x="0" y="0"/>
          <a:chExt cx="0" cy="0"/>
        </a:xfrm>
      </p:grpSpPr>
      <p:sp>
        <p:nvSpPr>
          <p:cNvPr id="7714" name="Google Shape;7714;g3dc6992fa86_0_227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15" name="Google Shape;7715;g3dc6992fa86_0_227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1222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1"/>
        <p:cNvGrpSpPr/>
        <p:nvPr/>
      </p:nvGrpSpPr>
      <p:grpSpPr>
        <a:xfrm>
          <a:off x="0" y="0"/>
          <a:ext cx="0" cy="0"/>
          <a:chOff x="0" y="0"/>
          <a:chExt cx="0" cy="0"/>
        </a:xfrm>
      </p:grpSpPr>
      <p:sp>
        <p:nvSpPr>
          <p:cNvPr id="7722" name="Google Shape;7722;g39abf8d522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23" name="Google Shape;7723;g39abf8d522d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63287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6"/>
        <p:cNvGrpSpPr/>
        <p:nvPr/>
      </p:nvGrpSpPr>
      <p:grpSpPr>
        <a:xfrm>
          <a:off x="0" y="0"/>
          <a:ext cx="0" cy="0"/>
          <a:chOff x="0" y="0"/>
          <a:chExt cx="0" cy="0"/>
        </a:xfrm>
      </p:grpSpPr>
      <p:sp>
        <p:nvSpPr>
          <p:cNvPr id="7737" name="Google Shape;7737;g2b93e7394f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38" name="Google Shape;7738;g2b93e7394f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29348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19327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d4214f406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r>
              <a:rPr lang="en-US" sz="1800" b="0" i="0" u="none" strike="noStrike" dirty="0">
                <a:solidFill>
                  <a:srgbClr val="000000"/>
                </a:solidFill>
                <a:latin typeface="Roboto"/>
                <a:ea typeface="Roboto"/>
                <a:cs typeface="Roboto"/>
                <a:sym typeface="Roboto"/>
              </a:rPr>
              <a:t>SFT Conference: </a:t>
            </a:r>
            <a:endParaRPr b="0" dirty="0"/>
          </a:p>
          <a:p>
            <a:pPr marL="457200" lvl="0" indent="-317500" algn="l" rtl="0">
              <a:lnSpc>
                <a:spcPct val="100000"/>
              </a:lnSpc>
              <a:spcBef>
                <a:spcPts val="0"/>
              </a:spcBef>
              <a:spcAft>
                <a:spcPts val="0"/>
              </a:spcAft>
              <a:buSzPts val="1400"/>
              <a:buChar char="●"/>
            </a:pPr>
            <a:r>
              <a:rPr lang="en-US" sz="1800" b="0" i="0" u="none" strike="noStrike" dirty="0">
                <a:solidFill>
                  <a:srgbClr val="000000"/>
                </a:solidFill>
                <a:latin typeface="Roboto"/>
                <a:ea typeface="Roboto"/>
                <a:cs typeface="Roboto"/>
                <a:sym typeface="Roboto"/>
              </a:rPr>
              <a:t>Mainstage: Speakers from International Companies</a:t>
            </a:r>
            <a:endParaRPr b="0" dirty="0"/>
          </a:p>
          <a:p>
            <a:pPr marL="457200" lvl="0" indent="-317500" algn="l" rtl="0">
              <a:lnSpc>
                <a:spcPct val="100000"/>
              </a:lnSpc>
              <a:spcBef>
                <a:spcPts val="0"/>
              </a:spcBef>
              <a:spcAft>
                <a:spcPts val="0"/>
              </a:spcAft>
              <a:buSzPts val="1400"/>
              <a:buChar char="●"/>
            </a:pPr>
            <a:r>
              <a:rPr lang="en-US" sz="1800" b="0" i="0" u="none" strike="noStrike" dirty="0">
                <a:solidFill>
                  <a:srgbClr val="000000"/>
                </a:solidFill>
                <a:latin typeface="Roboto"/>
                <a:ea typeface="Roboto"/>
                <a:cs typeface="Roboto"/>
                <a:sym typeface="Roboto"/>
              </a:rPr>
              <a:t>Expo Hall: Full of Products &amp; Services to expand opportunities to interact with companies with options for extending sustainable technologies and efficiencies of fleets. Great for public and private fleets - it’s also great for sustainability managers and the early bird registration is only $349. </a:t>
            </a:r>
            <a:endParaRPr b="0" dirty="0"/>
          </a:p>
          <a:p>
            <a:pPr marL="457200" marR="0" lvl="0" indent="-317500" algn="l" rtl="0">
              <a:lnSpc>
                <a:spcPct val="100000"/>
              </a:lnSpc>
              <a:spcBef>
                <a:spcPts val="0"/>
              </a:spcBef>
              <a:spcAft>
                <a:spcPts val="0"/>
              </a:spcAft>
              <a:buClr>
                <a:srgbClr val="000000"/>
              </a:buClr>
              <a:buSzPts val="1400"/>
              <a:buFont typeface="Arial"/>
              <a:buChar char="●"/>
            </a:pPr>
            <a:br>
              <a:rPr lang="en-US" dirty="0"/>
            </a:br>
            <a:endParaRPr sz="1100" dirty="0">
              <a:latin typeface="Arial"/>
              <a:ea typeface="Arial"/>
              <a:cs typeface="Arial"/>
              <a:sym typeface="Arial"/>
            </a:endParaRPr>
          </a:p>
        </p:txBody>
      </p:sp>
      <p:sp>
        <p:nvSpPr>
          <p:cNvPr id="215" name="Google Shape;215;g3d4214f406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631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850397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472BA-A82F-A9BF-A3DF-E09D40AC1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3CE1FF-56A6-13FE-7A28-065FB141FE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ECF6A2-28A9-2D76-9BF7-79F5BA157A2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8398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05188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br>
              <a:rPr lang="en-US"/>
            </a:br>
            <a:endParaRPr lang="en-US"/>
          </a:p>
        </p:txBody>
      </p:sp>
    </p:spTree>
    <p:extLst>
      <p:ext uri="{BB962C8B-B14F-4D97-AF65-F5344CB8AC3E}">
        <p14:creationId xmlns:p14="http://schemas.microsoft.com/office/powerpoint/2010/main" val="1261633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40249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65778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E1E35E-3CC7-4CC0-8E90-8CA3A09963A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49684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0252B-9548-129C-B187-1775687810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52843D-7FB6-EB31-44BB-3F1CB690E8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3DD56-7921-71B4-DA0D-D67A2AA964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42B549-9972-B010-C84E-B91D6A4300A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E1E35E-3CC7-4CC0-8E90-8CA3A09963A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3795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E1E35E-3CC7-4CC0-8E90-8CA3A09963A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07722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a:extLst>
            <a:ext uri="{FF2B5EF4-FFF2-40B4-BE49-F238E27FC236}">
              <a16:creationId xmlns:a16="http://schemas.microsoft.com/office/drawing/2014/main" id="{F08798A1-B4EF-5310-19EA-2282FFFF8AA0}"/>
            </a:ext>
          </a:extLst>
        </p:cNvPr>
        <p:cNvGrpSpPr/>
        <p:nvPr/>
      </p:nvGrpSpPr>
      <p:grpSpPr>
        <a:xfrm>
          <a:off x="0" y="0"/>
          <a:ext cx="0" cy="0"/>
          <a:chOff x="0" y="0"/>
          <a:chExt cx="0" cy="0"/>
        </a:xfrm>
      </p:grpSpPr>
      <p:sp>
        <p:nvSpPr>
          <p:cNvPr id="492" name="Google Shape;492;p7:notes">
            <a:extLst>
              <a:ext uri="{FF2B5EF4-FFF2-40B4-BE49-F238E27FC236}">
                <a16:creationId xmlns:a16="http://schemas.microsoft.com/office/drawing/2014/main" id="{1EEDE3AB-3B4D-07C1-F487-199EBB2E90D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
        <p:nvSpPr>
          <p:cNvPr id="493" name="Google Shape;493;p7:notes">
            <a:extLst>
              <a:ext uri="{FF2B5EF4-FFF2-40B4-BE49-F238E27FC236}">
                <a16:creationId xmlns:a16="http://schemas.microsoft.com/office/drawing/2014/main" id="{F75A6D57-C0F0-4569-DB0D-8FB5CDEE9C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48068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d4214f4061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 name="Google Shape;229;g3d4214f4061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800" b="1" i="0" u="none" strike="noStrike">
                <a:solidFill>
                  <a:srgbClr val="000000"/>
                </a:solidFill>
                <a:latin typeface="Roboto"/>
                <a:ea typeface="Roboto"/>
                <a:cs typeface="Roboto"/>
                <a:sym typeface="Roboto"/>
              </a:rPr>
              <a:t>Slide 6: </a:t>
            </a:r>
            <a:r>
              <a:rPr lang="en-US" sz="1800" b="0" i="0" u="none" strike="sngStrike">
                <a:solidFill>
                  <a:srgbClr val="000000"/>
                </a:solidFill>
                <a:latin typeface="Roboto"/>
                <a:ea typeface="Roboto"/>
                <a:cs typeface="Roboto"/>
                <a:sym typeface="Roboto"/>
              </a:rPr>
              <a:t>The call for topics is open, and we want to know </a:t>
            </a:r>
            <a:r>
              <a:rPr lang="en-US" sz="1800" b="0" i="1" u="none" strike="sngStrike">
                <a:solidFill>
                  <a:srgbClr val="000000"/>
                </a:solidFill>
                <a:latin typeface="Roboto"/>
                <a:ea typeface="Roboto"/>
                <a:cs typeface="Roboto"/>
                <a:sym typeface="Roboto"/>
              </a:rPr>
              <a:t>what you want to know</a:t>
            </a:r>
            <a:r>
              <a:rPr lang="en-US" sz="1800" b="0" i="0" u="none" strike="noStrike">
                <a:solidFill>
                  <a:srgbClr val="000000"/>
                </a:solidFill>
                <a:latin typeface="Roboto"/>
                <a:ea typeface="Roboto"/>
                <a:cs typeface="Roboto"/>
                <a:sym typeface="Roboto"/>
              </a:rPr>
              <a:t>. No matter if you’ve been in fleet or sustainability or even human resources or leadership who influences purchasing decisions, this is a place for you to learn and network. Visit </a:t>
            </a:r>
            <a:r>
              <a:rPr lang="en-US" sz="1800" b="0" i="0" u="sng" strike="noStrike">
                <a:solidFill>
                  <a:srgbClr val="1155CC"/>
                </a:solidFill>
                <a:latin typeface="Roboto"/>
                <a:ea typeface="Roboto"/>
                <a:cs typeface="Roboto"/>
                <a:sym typeface="Roboto"/>
                <a:hlinkClick r:id="rId3">
                  <a:extLst>
                    <a:ext uri="{A12FA001-AC4F-418D-AE19-62706E023703}">
                      <ahyp:hlinkClr xmlns:ahyp="http://schemas.microsoft.com/office/drawing/2018/hyperlinkcolor" val="tx"/>
                    </a:ext>
                  </a:extLst>
                </a:hlinkClick>
              </a:rPr>
              <a:t>sustainablefleetexpo.com</a:t>
            </a:r>
            <a:r>
              <a:rPr lang="en-US" sz="1800" b="0" i="0" u="none" strike="noStrike">
                <a:solidFill>
                  <a:srgbClr val="000000"/>
                </a:solidFill>
                <a:latin typeface="Roboto"/>
                <a:ea typeface="Roboto"/>
                <a:cs typeface="Roboto"/>
                <a:sym typeface="Roboto"/>
              </a:rPr>
              <a:t> to complete the Call for Topics form - you can recommend speakers as well. It’s a short form. We’re not asking for a dissertation, just your ideas. Sponsorships and Exhibitor opportunities are still available - we sold out last time we were in Durham, so please reach out about those opportunities or to join as a sponsor of this webinar series.</a:t>
            </a:r>
            <a:endParaRPr sz="1100">
              <a:latin typeface="Arial"/>
              <a:ea typeface="Arial"/>
              <a:cs typeface="Arial"/>
              <a:sym typeface="Arial"/>
            </a:endParaRPr>
          </a:p>
        </p:txBody>
      </p:sp>
    </p:spTree>
    <p:extLst>
      <p:ext uri="{BB962C8B-B14F-4D97-AF65-F5344CB8AC3E}">
        <p14:creationId xmlns:p14="http://schemas.microsoft.com/office/powerpoint/2010/main" val="884881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g37a8eb027fc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1" name="Google Shape;981;g37a8eb027fc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Replace Leaf logo with your images</a:t>
            </a:r>
            <a:endParaRPr sz="1100">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d4214f4061_2_1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US" sz="1800" b="0" i="0" u="none" strike="noStrike">
                <a:solidFill>
                  <a:srgbClr val="000000"/>
                </a:solidFill>
                <a:latin typeface="Roboto"/>
                <a:ea typeface="Roboto"/>
                <a:cs typeface="Roboto"/>
                <a:sym typeface="Roboto"/>
              </a:rPr>
              <a:t>And don’t  forget to</a:t>
            </a:r>
            <a:r>
              <a:rPr lang="en-US" sz="1800" b="1" i="0" u="none" strike="noStrike">
                <a:solidFill>
                  <a:srgbClr val="000000"/>
                </a:solidFill>
                <a:latin typeface="Roboto"/>
                <a:ea typeface="Roboto"/>
                <a:cs typeface="Roboto"/>
                <a:sym typeface="Roboto"/>
              </a:rPr>
              <a:t> j</a:t>
            </a:r>
            <a:r>
              <a:rPr lang="en-US" sz="1800" b="0" i="0" u="none" strike="noStrike">
                <a:solidFill>
                  <a:srgbClr val="000000"/>
                </a:solidFill>
                <a:latin typeface="Roboto"/>
                <a:ea typeface="Roboto"/>
                <a:cs typeface="Roboto"/>
                <a:sym typeface="Roboto"/>
              </a:rPr>
              <a:t>oin us for the remaining SFT Webinars this year or checkout recordings.</a:t>
            </a:r>
            <a:endParaRPr/>
          </a:p>
        </p:txBody>
      </p:sp>
      <p:sp>
        <p:nvSpPr>
          <p:cNvPr id="318" name="Google Shape;318;g3d4214f4061_2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62909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a:extLst>
            <a:ext uri="{FF2B5EF4-FFF2-40B4-BE49-F238E27FC236}">
              <a16:creationId xmlns:a16="http://schemas.microsoft.com/office/drawing/2014/main" id="{E9F95C64-4BB5-A956-67E0-4353B206AAB3}"/>
            </a:ext>
          </a:extLst>
        </p:cNvPr>
        <p:cNvGrpSpPr/>
        <p:nvPr/>
      </p:nvGrpSpPr>
      <p:grpSpPr>
        <a:xfrm>
          <a:off x="0" y="0"/>
          <a:ext cx="0" cy="0"/>
          <a:chOff x="0" y="0"/>
          <a:chExt cx="0" cy="0"/>
        </a:xfrm>
      </p:grpSpPr>
      <p:sp>
        <p:nvSpPr>
          <p:cNvPr id="194" name="Google Shape;194;p2:notes">
            <a:extLst>
              <a:ext uri="{FF2B5EF4-FFF2-40B4-BE49-F238E27FC236}">
                <a16:creationId xmlns:a16="http://schemas.microsoft.com/office/drawing/2014/main" id="{9BDEAB0E-D64D-041C-FEF7-E621F958747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a:latin typeface="Arial"/>
              <a:ea typeface="Arial"/>
              <a:cs typeface="Arial"/>
              <a:sym typeface="Arial"/>
            </a:endParaRPr>
          </a:p>
        </p:txBody>
      </p:sp>
      <p:sp>
        <p:nvSpPr>
          <p:cNvPr id="195" name="Google Shape;195;p2:notes">
            <a:extLst>
              <a:ext uri="{FF2B5EF4-FFF2-40B4-BE49-F238E27FC236}">
                <a16:creationId xmlns:a16="http://schemas.microsoft.com/office/drawing/2014/main" id="{4673D3BC-100A-4FE3-2786-47339D560C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0621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
        <p:nvSpPr>
          <p:cNvPr id="493" name="Google Shape;49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7"/>
        <p:cNvGrpSpPr/>
        <p:nvPr/>
      </p:nvGrpSpPr>
      <p:grpSpPr>
        <a:xfrm>
          <a:off x="0" y="0"/>
          <a:ext cx="0" cy="0"/>
          <a:chOff x="0" y="0"/>
          <a:chExt cx="0" cy="0"/>
        </a:xfrm>
      </p:grpSpPr>
      <p:sp>
        <p:nvSpPr>
          <p:cNvPr id="7558" name="Google Shape;7558;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59" name="Google Shape;75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0" i="0" u="none" strike="noStrike" dirty="0">
                <a:solidFill>
                  <a:srgbClr val="000000"/>
                </a:solidFill>
                <a:effectLst/>
                <a:latin typeface="Roboto" panose="02000000000000000000" pitchFamily="2" charset="0"/>
              </a:rPr>
              <a:t>To kick us off, we have </a:t>
            </a:r>
            <a:endParaRPr dirty="0"/>
          </a:p>
        </p:txBody>
      </p:sp>
    </p:spTree>
    <p:extLst>
      <p:ext uri="{BB962C8B-B14F-4D97-AF65-F5344CB8AC3E}">
        <p14:creationId xmlns:p14="http://schemas.microsoft.com/office/powerpoint/2010/main" val="2042402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5"/>
        <p:cNvGrpSpPr/>
        <p:nvPr/>
      </p:nvGrpSpPr>
      <p:grpSpPr>
        <a:xfrm>
          <a:off x="0" y="0"/>
          <a:ext cx="0" cy="0"/>
          <a:chOff x="0" y="0"/>
          <a:chExt cx="0" cy="0"/>
        </a:xfrm>
      </p:grpSpPr>
      <p:sp>
        <p:nvSpPr>
          <p:cNvPr id="7566" name="Google Shape;7566;g39abf8d522d_0_227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67" name="Google Shape;7567;g39abf8d522d_0_227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50963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4"/>
        <p:cNvGrpSpPr/>
        <p:nvPr/>
      </p:nvGrpSpPr>
      <p:grpSpPr>
        <a:xfrm>
          <a:off x="0" y="0"/>
          <a:ext cx="0" cy="0"/>
          <a:chOff x="0" y="0"/>
          <a:chExt cx="0" cy="0"/>
        </a:xfrm>
      </p:grpSpPr>
      <p:sp>
        <p:nvSpPr>
          <p:cNvPr id="7605" name="Google Shape;7605;g3dc6992fa86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06" name="Google Shape;7606;g3dc6992fa86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endParaRPr b="1">
              <a:solidFill>
                <a:srgbClr val="222222"/>
              </a:solidFill>
            </a:endParaRPr>
          </a:p>
        </p:txBody>
      </p:sp>
    </p:spTree>
    <p:extLst>
      <p:ext uri="{BB962C8B-B14F-4D97-AF65-F5344CB8AC3E}">
        <p14:creationId xmlns:p14="http://schemas.microsoft.com/office/powerpoint/2010/main" val="2293177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0"/>
        <p:cNvGrpSpPr/>
        <p:nvPr/>
      </p:nvGrpSpPr>
      <p:grpSpPr>
        <a:xfrm>
          <a:off x="0" y="0"/>
          <a:ext cx="0" cy="0"/>
          <a:chOff x="0" y="0"/>
          <a:chExt cx="0" cy="0"/>
        </a:xfrm>
      </p:grpSpPr>
      <p:sp>
        <p:nvSpPr>
          <p:cNvPr id="7631" name="Google Shape;7631;g3dc6992fa86_0_227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2" name="Google Shape;7632;g3dc6992fa86_0_22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a:solidFill>
                <a:schemeClr val="dk1"/>
              </a:solidFill>
            </a:endParaRPr>
          </a:p>
        </p:txBody>
      </p:sp>
    </p:spTree>
    <p:extLst>
      <p:ext uri="{BB962C8B-B14F-4D97-AF65-F5344CB8AC3E}">
        <p14:creationId xmlns:p14="http://schemas.microsoft.com/office/powerpoint/2010/main" val="21516986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Master" Target="../slideMasters/slideMaster4.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4.xml"/><Relationship Id="rId4" Type="http://schemas.openxmlformats.org/officeDocument/2006/relationships/image" Target="../media/image2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B5E687-03F2-E64C-BA9E-6D80C52FC8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3384" b="11616"/>
          <a:stretch/>
        </p:blipFill>
        <p:spPr>
          <a:xfrm>
            <a:off x="1" y="0"/>
            <a:ext cx="12192000" cy="6858000"/>
          </a:xfrm>
          <a:prstGeom prst="rect">
            <a:avLst/>
          </a:prstGeom>
        </p:spPr>
      </p:pic>
      <p:pic>
        <p:nvPicPr>
          <p:cNvPr id="8" name="Picture 7">
            <a:extLst>
              <a:ext uri="{FF2B5EF4-FFF2-40B4-BE49-F238E27FC236}">
                <a16:creationId xmlns:a16="http://schemas.microsoft.com/office/drawing/2014/main" id="{D188C626-0043-4872-9779-B1F8684517CE}"/>
              </a:ext>
            </a:extLst>
          </p:cNvPr>
          <p:cNvPicPr>
            <a:picLocks noChangeAspect="1"/>
          </p:cNvPicPr>
          <p:nvPr userDrawn="1"/>
        </p:nvPicPr>
        <p:blipFill rotWithShape="1">
          <a:blip r:embed="rId3" cstate="screen">
            <a:alphaModFix/>
            <a:extLst>
              <a:ext uri="{28A0092B-C50C-407E-A947-70E740481C1C}">
                <a14:useLocalDpi xmlns:a14="http://schemas.microsoft.com/office/drawing/2010/main"/>
              </a:ext>
            </a:extLst>
          </a:blip>
          <a:srcRect/>
          <a:stretch/>
        </p:blipFill>
        <p:spPr>
          <a:xfrm>
            <a:off x="934341" y="3808731"/>
            <a:ext cx="4201064" cy="2751826"/>
          </a:xfrm>
          <a:prstGeom prst="rect">
            <a:avLst/>
          </a:prstGeom>
        </p:spPr>
      </p:pic>
      <p:sp>
        <p:nvSpPr>
          <p:cNvPr id="9" name="Title 1">
            <a:extLst>
              <a:ext uri="{FF2B5EF4-FFF2-40B4-BE49-F238E27FC236}">
                <a16:creationId xmlns:a16="http://schemas.microsoft.com/office/drawing/2014/main" id="{ED6C64F1-2EDB-43A6-8B7C-FA713DB2DE75}"/>
              </a:ext>
            </a:extLst>
          </p:cNvPr>
          <p:cNvSpPr txBox="1">
            <a:spLocks/>
          </p:cNvSpPr>
          <p:nvPr userDrawn="1"/>
        </p:nvSpPr>
        <p:spPr>
          <a:xfrm>
            <a:off x="1079925" y="4018972"/>
            <a:ext cx="3909896" cy="1079947"/>
          </a:xfrm>
          <a:prstGeom prst="rect">
            <a:avLst/>
          </a:prstGeom>
        </p:spPr>
        <p:txBody>
          <a:bodyPr vert="horz" lIns="91440" tIns="45720" rIns="91440" bIns="45720" rtlCol="0" anchor="t" anchorCtr="0">
            <a:normAutofit/>
          </a:bodyPr>
          <a:lstStyle>
            <a:lvl1pPr algn="ctr" defTabSz="457200" rtl="0" eaLnBrk="1" latinLnBrk="0" hangingPunct="1">
              <a:lnSpc>
                <a:spcPct val="80000"/>
              </a:lnSpc>
              <a:spcBef>
                <a:spcPct val="0"/>
              </a:spcBef>
              <a:buNone/>
              <a:defRPr sz="3600" b="0" i="0" kern="1200" cap="none" baseline="0">
                <a:solidFill>
                  <a:schemeClr val="bg1"/>
                </a:solidFill>
                <a:latin typeface="Arial" panose="020B0604020202020204" pitchFamily="34" charset="0"/>
                <a:ea typeface="+mj-ea"/>
                <a:cs typeface="Arial-BoldMT"/>
              </a:defRPr>
            </a:lvl1pPr>
          </a:lstStyle>
          <a:p>
            <a:r>
              <a:rPr lang="en-US" sz="4000"/>
              <a:t>Board Update Title</a:t>
            </a:r>
          </a:p>
        </p:txBody>
      </p:sp>
      <p:pic>
        <p:nvPicPr>
          <p:cNvPr id="14" name="Picture 13" descr="DW-Hor-REV.png">
            <a:extLst>
              <a:ext uri="{FF2B5EF4-FFF2-40B4-BE49-F238E27FC236}">
                <a16:creationId xmlns:a16="http://schemas.microsoft.com/office/drawing/2014/main" id="{D22017C1-45BF-4E5A-9239-69BEF7B526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296348" y="5920093"/>
            <a:ext cx="1664898" cy="332979"/>
          </a:xfrm>
          <a:prstGeom prst="rect">
            <a:avLst/>
          </a:prstGeom>
        </p:spPr>
      </p:pic>
      <p:sp>
        <p:nvSpPr>
          <p:cNvPr id="2" name="TextBox 1">
            <a:extLst>
              <a:ext uri="{FF2B5EF4-FFF2-40B4-BE49-F238E27FC236}">
                <a16:creationId xmlns:a16="http://schemas.microsoft.com/office/drawing/2014/main" id="{D61AF851-E9BF-45FD-8749-47D824129014}"/>
              </a:ext>
            </a:extLst>
          </p:cNvPr>
          <p:cNvSpPr txBox="1"/>
          <p:nvPr userDrawn="1"/>
        </p:nvSpPr>
        <p:spPr>
          <a:xfrm>
            <a:off x="1079925" y="5212207"/>
            <a:ext cx="2236510" cy="646331"/>
          </a:xfrm>
          <a:prstGeom prst="rect">
            <a:avLst/>
          </a:prstGeom>
          <a:noFill/>
        </p:spPr>
        <p:txBody>
          <a:bodyPr wrap="none" rtlCol="0">
            <a:spAutoFit/>
          </a:bodyPr>
          <a:lstStyle/>
          <a:p>
            <a:r>
              <a:rPr lang="en-US" sz="1800">
                <a:solidFill>
                  <a:schemeClr val="bg1"/>
                </a:solidFill>
                <a:latin typeface="Arial" panose="020B0604020202020204" pitchFamily="34" charset="0"/>
                <a:cs typeface="Arial" panose="020B0604020202020204" pitchFamily="34" charset="0"/>
              </a:rPr>
              <a:t>Presenter Name</a:t>
            </a:r>
          </a:p>
          <a:p>
            <a:r>
              <a:rPr lang="en-US" sz="1800">
                <a:solidFill>
                  <a:schemeClr val="bg1"/>
                </a:solidFill>
                <a:latin typeface="Arial" panose="020B0604020202020204" pitchFamily="34" charset="0"/>
                <a:cs typeface="Arial" panose="020B0604020202020204" pitchFamily="34" charset="0"/>
              </a:rPr>
              <a:t>Board Meeting Date</a:t>
            </a:r>
          </a:p>
        </p:txBody>
      </p:sp>
    </p:spTree>
    <p:extLst>
      <p:ext uri="{BB962C8B-B14F-4D97-AF65-F5344CB8AC3E}">
        <p14:creationId xmlns:p14="http://schemas.microsoft.com/office/powerpoint/2010/main" val="191102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a:xfrm>
            <a:off x="393192" y="1804989"/>
            <a:ext cx="10829837" cy="1484710"/>
          </a:xfrm>
        </p:spPr>
        <p:txBody>
          <a:bodyPr/>
          <a:lstStyle>
            <a:lvl2pPr marL="457200" indent="0">
              <a:buNone/>
              <a:defRPr/>
            </a:lvl2pPr>
            <a:lvl3pPr marL="914400" indent="0">
              <a:buNone/>
              <a:defRPr/>
            </a:lvl3pPr>
          </a:lstStyle>
          <a:p>
            <a:pPr lvl="0"/>
            <a:r>
              <a:rPr lang="en-US"/>
              <a:t>Click to edit Master text styles</a:t>
            </a:r>
          </a:p>
          <a:p>
            <a:pPr lvl="1"/>
            <a:r>
              <a:rPr lang="en-US"/>
              <a:t>Second level</a:t>
            </a:r>
          </a:p>
        </p:txBody>
      </p:sp>
      <p:sp>
        <p:nvSpPr>
          <p:cNvPr id="7" name="Picture Placeholder 7"/>
          <p:cNvSpPr>
            <a:spLocks noGrp="1"/>
          </p:cNvSpPr>
          <p:nvPr>
            <p:ph type="pic" sz="quarter" idx="13"/>
          </p:nvPr>
        </p:nvSpPr>
        <p:spPr>
          <a:xfrm>
            <a:off x="393192" y="3438748"/>
            <a:ext cx="3317213" cy="2614390"/>
          </a:xfrm>
        </p:spPr>
        <p:txBody>
          <a:bodyPr/>
          <a:lstStyle/>
          <a:p>
            <a:r>
              <a:rPr lang="en-US"/>
              <a:t>Drag picture to placeholder or click icon to add</a:t>
            </a:r>
          </a:p>
        </p:txBody>
      </p:sp>
      <p:sp>
        <p:nvSpPr>
          <p:cNvPr id="11" name="Picture Placeholder 7"/>
          <p:cNvSpPr>
            <a:spLocks noGrp="1"/>
          </p:cNvSpPr>
          <p:nvPr>
            <p:ph type="pic" sz="quarter" idx="14"/>
          </p:nvPr>
        </p:nvSpPr>
        <p:spPr>
          <a:xfrm>
            <a:off x="4289601" y="3438748"/>
            <a:ext cx="3317213" cy="2614390"/>
          </a:xfrm>
        </p:spPr>
        <p:txBody>
          <a:bodyPr/>
          <a:lstStyle/>
          <a:p>
            <a:r>
              <a:rPr lang="en-US"/>
              <a:t>Drag picture to placeholder or click icon to add</a:t>
            </a:r>
          </a:p>
        </p:txBody>
      </p:sp>
      <p:sp>
        <p:nvSpPr>
          <p:cNvPr id="12" name="Picture Placeholder 7"/>
          <p:cNvSpPr>
            <a:spLocks noGrp="1"/>
          </p:cNvSpPr>
          <p:nvPr>
            <p:ph type="pic" sz="quarter" idx="15"/>
          </p:nvPr>
        </p:nvSpPr>
        <p:spPr>
          <a:xfrm>
            <a:off x="8166166" y="3438748"/>
            <a:ext cx="3317213" cy="2614390"/>
          </a:xfrm>
        </p:spPr>
        <p:txBody>
          <a:bodyPr/>
          <a:lstStyle/>
          <a:p>
            <a:r>
              <a:rPr lang="en-US"/>
              <a:t>Drag picture to placeholder or click icon to add</a:t>
            </a:r>
          </a:p>
        </p:txBody>
      </p:sp>
      <p:sp>
        <p:nvSpPr>
          <p:cNvPr id="9" name="Title 1"/>
          <p:cNvSpPr>
            <a:spLocks noGrp="1"/>
          </p:cNvSpPr>
          <p:nvPr>
            <p:ph type="title"/>
          </p:nvPr>
        </p:nvSpPr>
        <p:spPr>
          <a:xfrm>
            <a:off x="393192" y="530352"/>
            <a:ext cx="10829837" cy="1143000"/>
          </a:xfrm>
        </p:spPr>
        <p:txBody>
          <a:bodyPr/>
          <a:lstStyle/>
          <a:p>
            <a:r>
              <a:rPr lang="en-US"/>
              <a:t>Click to edit Master title style</a:t>
            </a:r>
          </a:p>
        </p:txBody>
      </p:sp>
    </p:spTree>
    <p:extLst>
      <p:ext uri="{BB962C8B-B14F-4D97-AF65-F5344CB8AC3E}">
        <p14:creationId xmlns:p14="http://schemas.microsoft.com/office/powerpoint/2010/main" val="44907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FF59C0-34D8-6A40-B043-77806B97CA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626"/>
            <a:ext cx="12192000" cy="6849374"/>
          </a:xfrm>
          <a:prstGeom prst="rect">
            <a:avLst/>
          </a:prstGeom>
        </p:spPr>
      </p:pic>
      <p:pic>
        <p:nvPicPr>
          <p:cNvPr id="10" name="Picture 9">
            <a:extLst>
              <a:ext uri="{FF2B5EF4-FFF2-40B4-BE49-F238E27FC236}">
                <a16:creationId xmlns:a16="http://schemas.microsoft.com/office/drawing/2014/main" id="{6286BF9C-0838-6A49-BFB6-CEEA7856D1C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980979" y="2208362"/>
            <a:ext cx="5571759" cy="2767336"/>
          </a:xfrm>
          <a:prstGeom prst="rect">
            <a:avLst/>
          </a:prstGeom>
        </p:spPr>
      </p:pic>
      <p:pic>
        <p:nvPicPr>
          <p:cNvPr id="14" name="Picture 13" descr="DW-Hor-REV.png">
            <a:extLst>
              <a:ext uri="{FF2B5EF4-FFF2-40B4-BE49-F238E27FC236}">
                <a16:creationId xmlns:a16="http://schemas.microsoft.com/office/drawing/2014/main" id="{43B8C782-D6E9-A94C-B99E-604DEBE071E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48465" y="4423688"/>
            <a:ext cx="2219864" cy="332979"/>
          </a:xfrm>
          <a:prstGeom prst="rect">
            <a:avLst/>
          </a:prstGeom>
        </p:spPr>
      </p:pic>
      <p:sp>
        <p:nvSpPr>
          <p:cNvPr id="2" name="Title 1"/>
          <p:cNvSpPr>
            <a:spLocks noGrp="1"/>
          </p:cNvSpPr>
          <p:nvPr>
            <p:ph type="ctrTitle" hasCustomPrompt="1"/>
          </p:nvPr>
        </p:nvSpPr>
        <p:spPr>
          <a:xfrm>
            <a:off x="6208176" y="2482757"/>
            <a:ext cx="5213195" cy="1079947"/>
          </a:xfrm>
        </p:spPr>
        <p:txBody>
          <a:bodyPr anchor="t" anchorCtr="0">
            <a:normAutofit/>
          </a:bodyPr>
          <a:lstStyle>
            <a:lvl1pPr algn="l">
              <a:lnSpc>
                <a:spcPct val="80000"/>
              </a:lnSpc>
              <a:defRPr sz="3200" b="0" i="0" cap="none" baseline="0">
                <a:solidFill>
                  <a:schemeClr val="bg1"/>
                </a:solidFill>
                <a:latin typeface="Arial" panose="020B0604020202020204" pitchFamily="34" charset="0"/>
              </a:defRPr>
            </a:lvl1pPr>
          </a:lstStyle>
          <a:p>
            <a:r>
              <a:rPr lang="en-US" dirty="0"/>
              <a:t>Presentation Title Goes Here</a:t>
            </a:r>
          </a:p>
        </p:txBody>
      </p:sp>
      <p:sp>
        <p:nvSpPr>
          <p:cNvPr id="3" name="Subtitle 2"/>
          <p:cNvSpPr>
            <a:spLocks noGrp="1"/>
          </p:cNvSpPr>
          <p:nvPr>
            <p:ph type="subTitle" idx="1" hasCustomPrompt="1"/>
          </p:nvPr>
        </p:nvSpPr>
        <p:spPr>
          <a:xfrm>
            <a:off x="6208177" y="3730920"/>
            <a:ext cx="2648272" cy="470139"/>
          </a:xfrm>
        </p:spPr>
        <p:txBody>
          <a:bodyPr>
            <a:normAutofit/>
          </a:bodyPr>
          <a:lstStyle>
            <a:lvl1pPr marL="0" indent="0" algn="l">
              <a:buNone/>
              <a:defRPr sz="1800" b="0" i="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April 22, 2020</a:t>
            </a:r>
          </a:p>
        </p:txBody>
      </p:sp>
    </p:spTree>
    <p:extLst>
      <p:ext uri="{BB962C8B-B14F-4D97-AF65-F5344CB8AC3E}">
        <p14:creationId xmlns:p14="http://schemas.microsoft.com/office/powerpoint/2010/main" val="63368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B859C8-0E18-4CB3-B8F9-65504A16FF4D}" type="datetimeFigureOut">
              <a:rPr kumimoji="0" lang="en-US" sz="10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5/21/2026</a:t>
            </a:fld>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BC9A62-191B-42FA-AFAF-E0CACA75EB74}" type="slidenum">
              <a:rPr kumimoji="0" lang="en-US" sz="32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4859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B859C8-0E18-4CB3-B8F9-65504A16FF4D}" type="datetimeFigureOut">
              <a:rPr kumimoji="0" lang="en-US" sz="10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5/21/2026</a:t>
            </a:fld>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BC9A62-191B-42FA-AFAF-E0CACA75EB74}" type="slidenum">
              <a:rPr kumimoji="0" lang="en-US" sz="32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85474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B859C8-0E18-4CB3-B8F9-65504A16FF4D}" type="datetimeFigureOut">
              <a:rPr kumimoji="0" lang="en-US" sz="10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5/21/2026</a:t>
            </a:fld>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BC9A62-191B-42FA-AFAF-E0CACA75EB74}" type="slidenum">
              <a:rPr kumimoji="0" lang="en-US" sz="32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734275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B859C8-0E18-4CB3-B8F9-65504A16FF4D}" type="datetimeFigureOut">
              <a:rPr kumimoji="0" lang="en-US" sz="10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5/21/2026</a:t>
            </a:fld>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BC9A62-191B-42FA-AFAF-E0CACA75EB74}" type="slidenum">
              <a:rPr kumimoji="0" lang="en-US" sz="32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32441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B859C8-0E18-4CB3-B8F9-65504A16FF4D}" type="datetimeFigureOut">
              <a:rPr kumimoji="0" lang="en-US" sz="10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5/21/2026</a:t>
            </a:fld>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BC9A62-191B-42FA-AFAF-E0CACA75EB74}" type="slidenum">
              <a:rPr kumimoji="0" lang="en-US" sz="32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89824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B859C8-0E18-4CB3-B8F9-65504A16FF4D}" type="datetimeFigureOut">
              <a:rPr kumimoji="0" lang="en-US" sz="10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5/21/2026</a:t>
            </a:fld>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BC9A62-191B-42FA-AFAF-E0CACA75EB74}" type="slidenum">
              <a:rPr kumimoji="0" lang="en-US" sz="3200" b="0" i="0" u="none" strike="noStrike" kern="1200" cap="none" spc="0" normalizeH="0" baseline="0" noProof="0" smtClean="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69742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75"/>
          <p:cNvSpPr txBox="1">
            <a:spLocks noGrp="1"/>
          </p:cNvSpPr>
          <p:nvPr>
            <p:ph type="ctrTitle"/>
          </p:nvPr>
        </p:nvSpPr>
        <p:spPr>
          <a:xfrm>
            <a:off x="914400" y="2130427"/>
            <a:ext cx="10363200" cy="1470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3" name="Google Shape;13;p75"/>
          <p:cNvSpPr txBox="1">
            <a:spLocks noGrp="1"/>
          </p:cNvSpPr>
          <p:nvPr>
            <p:ph type="subTitle" idx="1"/>
          </p:nvPr>
        </p:nvSpPr>
        <p:spPr>
          <a:xfrm>
            <a:off x="1828800" y="3886200"/>
            <a:ext cx="8534400" cy="17528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2400"/>
              <a:buNone/>
              <a:defRPr>
                <a:solidFill>
                  <a:srgbClr val="888888"/>
                </a:solidFill>
              </a:defRPr>
            </a:lvl1pPr>
            <a:lvl2pPr lvl="1" algn="ctr">
              <a:lnSpc>
                <a:spcPct val="100000"/>
              </a:lnSpc>
              <a:spcBef>
                <a:spcPts val="640"/>
              </a:spcBef>
              <a:spcAft>
                <a:spcPts val="0"/>
              </a:spcAft>
              <a:buClr>
                <a:srgbClr val="888888"/>
              </a:buClr>
              <a:buSzPts val="2400"/>
              <a:buNone/>
              <a:defRPr>
                <a:solidFill>
                  <a:srgbClr val="888888"/>
                </a:solidFill>
              </a:defRPr>
            </a:lvl2pPr>
            <a:lvl3pPr lvl="2" algn="ctr">
              <a:lnSpc>
                <a:spcPct val="100000"/>
              </a:lnSpc>
              <a:spcBef>
                <a:spcPts val="480"/>
              </a:spcBef>
              <a:spcAft>
                <a:spcPts val="0"/>
              </a:spcAft>
              <a:buClr>
                <a:srgbClr val="888888"/>
              </a:buClr>
              <a:buSzPts val="1800"/>
              <a:buNone/>
              <a:defRPr>
                <a:solidFill>
                  <a:srgbClr val="888888"/>
                </a:solidFill>
              </a:defRPr>
            </a:lvl3pPr>
            <a:lvl4pPr lvl="3" algn="ctr">
              <a:lnSpc>
                <a:spcPct val="100000"/>
              </a:lnSpc>
              <a:spcBef>
                <a:spcPts val="373"/>
              </a:spcBef>
              <a:spcAft>
                <a:spcPts val="0"/>
              </a:spcAft>
              <a:buClr>
                <a:srgbClr val="888888"/>
              </a:buClr>
              <a:buSzPts val="1400"/>
              <a:buNone/>
              <a:defRPr>
                <a:solidFill>
                  <a:srgbClr val="888888"/>
                </a:solidFill>
              </a:defRPr>
            </a:lvl4pPr>
            <a:lvl5pPr lvl="4" algn="ctr">
              <a:lnSpc>
                <a:spcPct val="100000"/>
              </a:lnSpc>
              <a:spcBef>
                <a:spcPts val="267"/>
              </a:spcBef>
              <a:spcAft>
                <a:spcPts val="0"/>
              </a:spcAft>
              <a:buClr>
                <a:srgbClr val="888888"/>
              </a:buClr>
              <a:buSzPts val="1000"/>
              <a:buNone/>
              <a:defRPr>
                <a:solidFill>
                  <a:srgbClr val="888888"/>
                </a:solidFill>
              </a:defRPr>
            </a:lvl5pPr>
            <a:lvl6pPr lvl="5" algn="ctr">
              <a:lnSpc>
                <a:spcPct val="100000"/>
              </a:lnSpc>
              <a:spcBef>
                <a:spcPts val="533"/>
              </a:spcBef>
              <a:spcAft>
                <a:spcPts val="0"/>
              </a:spcAft>
              <a:buClr>
                <a:srgbClr val="888888"/>
              </a:buClr>
              <a:buSzPts val="2000"/>
              <a:buNone/>
              <a:defRPr>
                <a:solidFill>
                  <a:srgbClr val="888888"/>
                </a:solidFill>
              </a:defRPr>
            </a:lvl6pPr>
            <a:lvl7pPr lvl="6" algn="ctr">
              <a:lnSpc>
                <a:spcPct val="100000"/>
              </a:lnSpc>
              <a:spcBef>
                <a:spcPts val="533"/>
              </a:spcBef>
              <a:spcAft>
                <a:spcPts val="0"/>
              </a:spcAft>
              <a:buClr>
                <a:srgbClr val="888888"/>
              </a:buClr>
              <a:buSzPts val="2000"/>
              <a:buNone/>
              <a:defRPr>
                <a:solidFill>
                  <a:srgbClr val="888888"/>
                </a:solidFill>
              </a:defRPr>
            </a:lvl7pPr>
            <a:lvl8pPr lvl="7" algn="ctr">
              <a:lnSpc>
                <a:spcPct val="100000"/>
              </a:lnSpc>
              <a:spcBef>
                <a:spcPts val="533"/>
              </a:spcBef>
              <a:spcAft>
                <a:spcPts val="0"/>
              </a:spcAft>
              <a:buClr>
                <a:srgbClr val="888888"/>
              </a:buClr>
              <a:buSzPts val="2000"/>
              <a:buNone/>
              <a:defRPr>
                <a:solidFill>
                  <a:srgbClr val="888888"/>
                </a:solidFill>
              </a:defRPr>
            </a:lvl8pPr>
            <a:lvl9pPr lvl="8" algn="ctr">
              <a:lnSpc>
                <a:spcPct val="100000"/>
              </a:lnSpc>
              <a:spcBef>
                <a:spcPts val="533"/>
              </a:spcBef>
              <a:spcAft>
                <a:spcPts val="0"/>
              </a:spcAft>
              <a:buClr>
                <a:srgbClr val="888888"/>
              </a:buClr>
              <a:buSzPts val="2000"/>
              <a:buNone/>
              <a:defRPr>
                <a:solidFill>
                  <a:srgbClr val="888888"/>
                </a:solidFill>
              </a:defRPr>
            </a:lvl9pPr>
          </a:lstStyle>
          <a:p>
            <a:endParaRPr/>
          </a:p>
        </p:txBody>
      </p:sp>
      <p:sp>
        <p:nvSpPr>
          <p:cNvPr id="14" name="Google Shape;14;p75"/>
          <p:cNvSpPr txBox="1">
            <a:spLocks noGrp="1"/>
          </p:cNvSpPr>
          <p:nvPr>
            <p:ph type="ftr" idx="11"/>
          </p:nvPr>
        </p:nvSpPr>
        <p:spPr>
          <a:xfrm>
            <a:off x="4165600" y="6356351"/>
            <a:ext cx="3860800" cy="36618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5" name="Google Shape;15;p75"/>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94297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6"/>
        <p:cNvGrpSpPr/>
        <p:nvPr/>
      </p:nvGrpSpPr>
      <p:grpSpPr>
        <a:xfrm>
          <a:off x="0" y="0"/>
          <a:ext cx="0" cy="0"/>
          <a:chOff x="0" y="0"/>
          <a:chExt cx="0" cy="0"/>
        </a:xfrm>
      </p:grpSpPr>
      <p:sp>
        <p:nvSpPr>
          <p:cNvPr id="17" name="Google Shape;17;p76"/>
          <p:cNvSpPr txBox="1">
            <a:spLocks noGrp="1"/>
          </p:cNvSpPr>
          <p:nvPr>
            <p:ph type="title"/>
          </p:nvPr>
        </p:nvSpPr>
        <p:spPr>
          <a:xfrm>
            <a:off x="609600" y="900113"/>
            <a:ext cx="10972800" cy="10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8" name="Google Shape;18;p76"/>
          <p:cNvSpPr txBox="1">
            <a:spLocks noGrp="1"/>
          </p:cNvSpPr>
          <p:nvPr>
            <p:ph type="body" idx="1"/>
          </p:nvPr>
        </p:nvSpPr>
        <p:spPr>
          <a:xfrm>
            <a:off x="609600" y="1968500"/>
            <a:ext cx="10972800" cy="4157600"/>
          </a:xfrm>
          <a:prstGeom prst="rect">
            <a:avLst/>
          </a:prstGeom>
          <a:noFill/>
          <a:ln>
            <a:noFill/>
          </a:ln>
        </p:spPr>
        <p:txBody>
          <a:bodyPr spcFirstLastPara="1" wrap="square" lIns="91425" tIns="45700" rIns="91425" bIns="45700" anchor="t" anchorCtr="0">
            <a:noAutofit/>
          </a:bodyPr>
          <a:lstStyle>
            <a:lvl1pPr marL="609585" lvl="0" indent="-457189" algn="l">
              <a:lnSpc>
                <a:spcPct val="100000"/>
              </a:lnSpc>
              <a:spcBef>
                <a:spcPts val="480"/>
              </a:spcBef>
              <a:spcAft>
                <a:spcPts val="0"/>
              </a:spcAft>
              <a:buClr>
                <a:schemeClr val="dk1"/>
              </a:buClr>
              <a:buSzPts val="1800"/>
              <a:buChar char="•"/>
              <a:defRPr/>
            </a:lvl1pPr>
            <a:lvl2pPr marL="1219170" lvl="1" indent="-457189" algn="l">
              <a:lnSpc>
                <a:spcPct val="100000"/>
              </a:lnSpc>
              <a:spcBef>
                <a:spcPts val="480"/>
              </a:spcBef>
              <a:spcAft>
                <a:spcPts val="0"/>
              </a:spcAft>
              <a:buClr>
                <a:schemeClr val="dk1"/>
              </a:buClr>
              <a:buSzPts val="1800"/>
              <a:buChar char="–"/>
              <a:defRPr/>
            </a:lvl2pPr>
            <a:lvl3pPr marL="1828754" lvl="2" indent="-457189" algn="l">
              <a:lnSpc>
                <a:spcPct val="100000"/>
              </a:lnSpc>
              <a:spcBef>
                <a:spcPts val="480"/>
              </a:spcBef>
              <a:spcAft>
                <a:spcPts val="0"/>
              </a:spcAft>
              <a:buClr>
                <a:schemeClr val="dk1"/>
              </a:buClr>
              <a:buSzPts val="1800"/>
              <a:buChar char="•"/>
              <a:defRPr/>
            </a:lvl3pPr>
            <a:lvl4pPr marL="2438339" lvl="3" indent="-457189" algn="l">
              <a:lnSpc>
                <a:spcPct val="100000"/>
              </a:lnSpc>
              <a:spcBef>
                <a:spcPts val="480"/>
              </a:spcBef>
              <a:spcAft>
                <a:spcPts val="0"/>
              </a:spcAft>
              <a:buClr>
                <a:schemeClr val="dk1"/>
              </a:buClr>
              <a:buSzPts val="1800"/>
              <a:buChar char="–"/>
              <a:defRPr/>
            </a:lvl4pPr>
            <a:lvl5pPr marL="3047924" lvl="4" indent="-457189" algn="l">
              <a:lnSpc>
                <a:spcPct val="100000"/>
              </a:lnSpc>
              <a:spcBef>
                <a:spcPts val="480"/>
              </a:spcBef>
              <a:spcAft>
                <a:spcPts val="0"/>
              </a:spcAft>
              <a:buClr>
                <a:schemeClr val="dk1"/>
              </a:buClr>
              <a:buSzPts val="1800"/>
              <a:buChar char="»"/>
              <a:defRPr/>
            </a:lvl5pPr>
            <a:lvl6pPr marL="3657509" lvl="5" indent="-457189" algn="l">
              <a:lnSpc>
                <a:spcPct val="100000"/>
              </a:lnSpc>
              <a:spcBef>
                <a:spcPts val="480"/>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19" name="Google Shape;19;p76"/>
          <p:cNvSpPr txBox="1">
            <a:spLocks noGrp="1"/>
          </p:cNvSpPr>
          <p:nvPr>
            <p:ph type="ftr" idx="11"/>
          </p:nvPr>
        </p:nvSpPr>
        <p:spPr>
          <a:xfrm>
            <a:off x="4165600" y="6356351"/>
            <a:ext cx="3860800" cy="36618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20" name="Google Shape;20;p76"/>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92166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E8AEEF-B17B-4C49-9773-35EE1B58E53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r="-3" b="27217"/>
          <a:stretch/>
        </p:blipFill>
        <p:spPr>
          <a:xfrm>
            <a:off x="0" y="1527295"/>
            <a:ext cx="12192000" cy="1673106"/>
          </a:xfrm>
          <a:prstGeom prst="rect">
            <a:avLst/>
          </a:prstGeom>
        </p:spPr>
      </p:pic>
      <p:sp>
        <p:nvSpPr>
          <p:cNvPr id="2" name="Title 1"/>
          <p:cNvSpPr>
            <a:spLocks noGrp="1"/>
          </p:cNvSpPr>
          <p:nvPr>
            <p:ph type="ctrTitle" hasCustomPrompt="1"/>
          </p:nvPr>
        </p:nvSpPr>
        <p:spPr>
          <a:xfrm>
            <a:off x="-8520" y="1518250"/>
            <a:ext cx="12192000" cy="1682150"/>
          </a:xfrm>
        </p:spPr>
        <p:txBody>
          <a:bodyPr anchor="ctr" anchorCtr="0">
            <a:normAutofit/>
          </a:bodyPr>
          <a:lstStyle>
            <a:lvl1pPr algn="ctr">
              <a:lnSpc>
                <a:spcPct val="80000"/>
              </a:lnSpc>
              <a:defRPr sz="4000" b="0" i="0" cap="none" baseline="0">
                <a:solidFill>
                  <a:schemeClr val="bg1"/>
                </a:solidFill>
                <a:latin typeface="Arial" panose="020B0604020202020204" pitchFamily="34" charset="0"/>
              </a:defRPr>
            </a:lvl1pPr>
          </a:lstStyle>
          <a:p>
            <a:r>
              <a:rPr lang="en-US"/>
              <a:t>Section Divider</a:t>
            </a:r>
          </a:p>
        </p:txBody>
      </p:sp>
      <p:sp>
        <p:nvSpPr>
          <p:cNvPr id="3" name="Rectangle 2">
            <a:extLst>
              <a:ext uri="{FF2B5EF4-FFF2-40B4-BE49-F238E27FC236}">
                <a16:creationId xmlns:a16="http://schemas.microsoft.com/office/drawing/2014/main" id="{6EF620C1-59B6-114D-9601-97501F2EC92A}"/>
              </a:ext>
            </a:extLst>
          </p:cNvPr>
          <p:cNvSpPr/>
          <p:nvPr userDrawn="1"/>
        </p:nvSpPr>
        <p:spPr>
          <a:xfrm>
            <a:off x="0" y="1"/>
            <a:ext cx="12192000" cy="8453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3808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ree Images Right">
  <p:cSld name="Three Images Right">
    <p:spTree>
      <p:nvGrpSpPr>
        <p:cNvPr id="1" name="Shape 21"/>
        <p:cNvGrpSpPr/>
        <p:nvPr/>
      </p:nvGrpSpPr>
      <p:grpSpPr>
        <a:xfrm>
          <a:off x="0" y="0"/>
          <a:ext cx="0" cy="0"/>
          <a:chOff x="0" y="0"/>
          <a:chExt cx="0" cy="0"/>
        </a:xfrm>
      </p:grpSpPr>
      <p:sp>
        <p:nvSpPr>
          <p:cNvPr id="22" name="Google Shape;22;p144"/>
          <p:cNvSpPr txBox="1">
            <a:spLocks noGrp="1"/>
          </p:cNvSpPr>
          <p:nvPr>
            <p:ph type="title"/>
          </p:nvPr>
        </p:nvSpPr>
        <p:spPr>
          <a:xfrm>
            <a:off x="609600" y="900100"/>
            <a:ext cx="6603200" cy="10684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3" name="Google Shape;23;p144"/>
          <p:cNvSpPr>
            <a:spLocks noGrp="1"/>
          </p:cNvSpPr>
          <p:nvPr>
            <p:ph type="pic" idx="2"/>
          </p:nvPr>
        </p:nvSpPr>
        <p:spPr>
          <a:xfrm>
            <a:off x="7828000" y="4663615"/>
            <a:ext cx="4364000" cy="2194400"/>
          </a:xfrm>
          <a:prstGeom prst="rect">
            <a:avLst/>
          </a:prstGeom>
          <a:noFill/>
          <a:ln>
            <a:noFill/>
          </a:ln>
        </p:spPr>
      </p:sp>
      <p:sp>
        <p:nvSpPr>
          <p:cNvPr id="24" name="Google Shape;24;p144"/>
          <p:cNvSpPr>
            <a:spLocks noGrp="1"/>
          </p:cNvSpPr>
          <p:nvPr>
            <p:ph type="pic" idx="3"/>
          </p:nvPr>
        </p:nvSpPr>
        <p:spPr>
          <a:xfrm>
            <a:off x="7828000" y="2734329"/>
            <a:ext cx="4364000" cy="2072800"/>
          </a:xfrm>
          <a:prstGeom prst="rect">
            <a:avLst/>
          </a:prstGeom>
          <a:noFill/>
          <a:ln>
            <a:noFill/>
          </a:ln>
        </p:spPr>
      </p:sp>
      <p:sp>
        <p:nvSpPr>
          <p:cNvPr id="25" name="Google Shape;25;p144"/>
          <p:cNvSpPr>
            <a:spLocks noGrp="1"/>
          </p:cNvSpPr>
          <p:nvPr>
            <p:ph type="pic" idx="4"/>
          </p:nvPr>
        </p:nvSpPr>
        <p:spPr>
          <a:xfrm>
            <a:off x="7828000" y="612500"/>
            <a:ext cx="4364000" cy="2194400"/>
          </a:xfrm>
          <a:prstGeom prst="rect">
            <a:avLst/>
          </a:prstGeom>
          <a:noFill/>
          <a:ln>
            <a:noFill/>
          </a:ln>
        </p:spPr>
      </p:sp>
      <p:sp>
        <p:nvSpPr>
          <p:cNvPr id="26" name="Google Shape;26;p144"/>
          <p:cNvSpPr txBox="1">
            <a:spLocks noGrp="1"/>
          </p:cNvSpPr>
          <p:nvPr>
            <p:ph type="body" idx="1"/>
          </p:nvPr>
        </p:nvSpPr>
        <p:spPr>
          <a:xfrm>
            <a:off x="842133" y="2478600"/>
            <a:ext cx="6603200" cy="3617600"/>
          </a:xfrm>
          <a:prstGeom prst="rect">
            <a:avLst/>
          </a:prstGeom>
          <a:noFill/>
          <a:ln>
            <a:noFill/>
          </a:ln>
        </p:spPr>
        <p:txBody>
          <a:bodyPr spcFirstLastPara="1" wrap="square" lIns="91425" tIns="45700" rIns="91425" bIns="45700" anchor="t" anchorCtr="0">
            <a:noAutofit/>
          </a:bodyPr>
          <a:lstStyle>
            <a:lvl1pPr marL="609585" lvl="0" indent="-507987" algn="l">
              <a:lnSpc>
                <a:spcPct val="100000"/>
              </a:lnSpc>
              <a:spcBef>
                <a:spcPts val="640"/>
              </a:spcBef>
              <a:spcAft>
                <a:spcPts val="0"/>
              </a:spcAft>
              <a:buSzPts val="2400"/>
              <a:buChar char="•"/>
              <a:defRPr/>
            </a:lvl1pPr>
            <a:lvl2pPr marL="1219170" lvl="1" indent="-507987" algn="l">
              <a:lnSpc>
                <a:spcPct val="100000"/>
              </a:lnSpc>
              <a:spcBef>
                <a:spcPts val="640"/>
              </a:spcBef>
              <a:spcAft>
                <a:spcPts val="0"/>
              </a:spcAft>
              <a:buSzPts val="2400"/>
              <a:buChar char="–"/>
              <a:defRPr/>
            </a:lvl2pPr>
            <a:lvl3pPr marL="1828754" lvl="2" indent="-457189" algn="l">
              <a:lnSpc>
                <a:spcPct val="100000"/>
              </a:lnSpc>
              <a:spcBef>
                <a:spcPts val="480"/>
              </a:spcBef>
              <a:spcAft>
                <a:spcPts val="0"/>
              </a:spcAft>
              <a:buSzPts val="1800"/>
              <a:buChar char="•"/>
              <a:defRPr/>
            </a:lvl3pPr>
            <a:lvl4pPr marL="2438339" lvl="3" indent="-423323" algn="l">
              <a:lnSpc>
                <a:spcPct val="100000"/>
              </a:lnSpc>
              <a:spcBef>
                <a:spcPts val="373"/>
              </a:spcBef>
              <a:spcAft>
                <a:spcPts val="0"/>
              </a:spcAft>
              <a:buSzPts val="1400"/>
              <a:buChar char="–"/>
              <a:defRPr/>
            </a:lvl4pPr>
            <a:lvl5pPr marL="3047924" lvl="4" indent="-389457" algn="l">
              <a:lnSpc>
                <a:spcPct val="100000"/>
              </a:lnSpc>
              <a:spcBef>
                <a:spcPts val="267"/>
              </a:spcBef>
              <a:spcAft>
                <a:spcPts val="0"/>
              </a:spcAft>
              <a:buSzPts val="1000"/>
              <a:buChar char="»"/>
              <a:defRPr/>
            </a:lvl5pPr>
            <a:lvl6pPr marL="3657509" lvl="5" indent="-474121" algn="l">
              <a:lnSpc>
                <a:spcPct val="100000"/>
              </a:lnSpc>
              <a:spcBef>
                <a:spcPts val="533"/>
              </a:spcBef>
              <a:spcAft>
                <a:spcPts val="0"/>
              </a:spcAft>
              <a:buSzPts val="2000"/>
              <a:buChar char="•"/>
              <a:defRPr/>
            </a:lvl6pPr>
            <a:lvl7pPr marL="4267093" lvl="6" indent="-474121" algn="l">
              <a:lnSpc>
                <a:spcPct val="100000"/>
              </a:lnSpc>
              <a:spcBef>
                <a:spcPts val="533"/>
              </a:spcBef>
              <a:spcAft>
                <a:spcPts val="0"/>
              </a:spcAft>
              <a:buSzPts val="2000"/>
              <a:buChar char="•"/>
              <a:defRPr/>
            </a:lvl7pPr>
            <a:lvl8pPr marL="4876678" lvl="7" indent="-474121" algn="l">
              <a:lnSpc>
                <a:spcPct val="100000"/>
              </a:lnSpc>
              <a:spcBef>
                <a:spcPts val="533"/>
              </a:spcBef>
              <a:spcAft>
                <a:spcPts val="0"/>
              </a:spcAft>
              <a:buSzPts val="2000"/>
              <a:buChar char="•"/>
              <a:defRPr/>
            </a:lvl8pPr>
            <a:lvl9pPr marL="5486263" lvl="8" indent="-474121" algn="l">
              <a:lnSpc>
                <a:spcPct val="100000"/>
              </a:lnSpc>
              <a:spcBef>
                <a:spcPts val="533"/>
              </a:spcBef>
              <a:spcAft>
                <a:spcPts val="0"/>
              </a:spcAft>
              <a:buSzPts val="2000"/>
              <a:buChar char="•"/>
              <a:defRPr/>
            </a:lvl9pPr>
          </a:lstStyle>
          <a:p>
            <a:endParaRPr/>
          </a:p>
        </p:txBody>
      </p:sp>
    </p:spTree>
    <p:extLst>
      <p:ext uri="{BB962C8B-B14F-4D97-AF65-F5344CB8AC3E}">
        <p14:creationId xmlns:p14="http://schemas.microsoft.com/office/powerpoint/2010/main" val="35822544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45"/>
          <p:cNvSpPr txBox="1">
            <a:spLocks noGrp="1"/>
          </p:cNvSpPr>
          <p:nvPr>
            <p:ph type="title"/>
          </p:nvPr>
        </p:nvSpPr>
        <p:spPr>
          <a:xfrm>
            <a:off x="963084" y="1380751"/>
            <a:ext cx="10363200" cy="1362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5333"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9" name="Google Shape;29;p145"/>
          <p:cNvSpPr txBox="1">
            <a:spLocks noGrp="1"/>
          </p:cNvSpPr>
          <p:nvPr>
            <p:ph type="body" idx="1"/>
          </p:nvPr>
        </p:nvSpPr>
        <p:spPr>
          <a:xfrm>
            <a:off x="963100" y="2830700"/>
            <a:ext cx="10363200" cy="3341200"/>
          </a:xfrm>
          <a:prstGeom prst="rect">
            <a:avLst/>
          </a:prstGeom>
          <a:noFill/>
          <a:ln>
            <a:noFill/>
          </a:ln>
        </p:spPr>
        <p:txBody>
          <a:bodyPr spcFirstLastPara="1" wrap="square" lIns="91425" tIns="45700" rIns="91425" bIns="45700" anchor="b" anchorCtr="0">
            <a:noAutofit/>
          </a:bodyPr>
          <a:lstStyle>
            <a:lvl1pPr marL="609585" lvl="0" indent="-304792" algn="l">
              <a:lnSpc>
                <a:spcPct val="100000"/>
              </a:lnSpc>
              <a:spcBef>
                <a:spcPts val="533"/>
              </a:spcBef>
              <a:spcAft>
                <a:spcPts val="0"/>
              </a:spcAft>
              <a:buClr>
                <a:srgbClr val="888888"/>
              </a:buClr>
              <a:buSzPts val="2000"/>
              <a:buNone/>
              <a:defRPr sz="2667">
                <a:solidFill>
                  <a:srgbClr val="888888"/>
                </a:solidFill>
              </a:defRPr>
            </a:lvl1pPr>
            <a:lvl2pPr marL="1219170" lvl="1" indent="-304792" algn="l">
              <a:lnSpc>
                <a:spcPct val="100000"/>
              </a:lnSpc>
              <a:spcBef>
                <a:spcPts val="480"/>
              </a:spcBef>
              <a:spcAft>
                <a:spcPts val="0"/>
              </a:spcAft>
              <a:buClr>
                <a:srgbClr val="888888"/>
              </a:buClr>
              <a:buSzPts val="1800"/>
              <a:buNone/>
              <a:defRPr sz="2400">
                <a:solidFill>
                  <a:srgbClr val="888888"/>
                </a:solidFill>
              </a:defRPr>
            </a:lvl2pPr>
            <a:lvl3pPr marL="1828754" lvl="2" indent="-304792" algn="l">
              <a:lnSpc>
                <a:spcPct val="100000"/>
              </a:lnSpc>
              <a:spcBef>
                <a:spcPts val="427"/>
              </a:spcBef>
              <a:spcAft>
                <a:spcPts val="0"/>
              </a:spcAft>
              <a:buClr>
                <a:srgbClr val="888888"/>
              </a:buClr>
              <a:buSzPts val="1600"/>
              <a:buNone/>
              <a:defRPr sz="2133">
                <a:solidFill>
                  <a:srgbClr val="888888"/>
                </a:solidFill>
              </a:defRPr>
            </a:lvl3pPr>
            <a:lvl4pPr marL="2438339" lvl="3" indent="-304792" algn="l">
              <a:lnSpc>
                <a:spcPct val="100000"/>
              </a:lnSpc>
              <a:spcBef>
                <a:spcPts val="373"/>
              </a:spcBef>
              <a:spcAft>
                <a:spcPts val="0"/>
              </a:spcAft>
              <a:buClr>
                <a:srgbClr val="888888"/>
              </a:buClr>
              <a:buSzPts val="1400"/>
              <a:buNone/>
              <a:defRPr sz="1867">
                <a:solidFill>
                  <a:srgbClr val="888888"/>
                </a:solidFill>
              </a:defRPr>
            </a:lvl4pPr>
            <a:lvl5pPr marL="3047924" lvl="4" indent="-304792" algn="l">
              <a:lnSpc>
                <a:spcPct val="100000"/>
              </a:lnSpc>
              <a:spcBef>
                <a:spcPts val="373"/>
              </a:spcBef>
              <a:spcAft>
                <a:spcPts val="0"/>
              </a:spcAft>
              <a:buClr>
                <a:srgbClr val="888888"/>
              </a:buClr>
              <a:buSzPts val="1400"/>
              <a:buNone/>
              <a:defRPr sz="1867">
                <a:solidFill>
                  <a:srgbClr val="888888"/>
                </a:solidFill>
              </a:defRPr>
            </a:lvl5pPr>
            <a:lvl6pPr marL="3657509" lvl="5" indent="-304792" algn="l">
              <a:lnSpc>
                <a:spcPct val="100000"/>
              </a:lnSpc>
              <a:spcBef>
                <a:spcPts val="373"/>
              </a:spcBef>
              <a:spcAft>
                <a:spcPts val="0"/>
              </a:spcAft>
              <a:buClr>
                <a:srgbClr val="888888"/>
              </a:buClr>
              <a:buSzPts val="1400"/>
              <a:buNone/>
              <a:defRPr sz="1867">
                <a:solidFill>
                  <a:srgbClr val="888888"/>
                </a:solidFill>
              </a:defRPr>
            </a:lvl6pPr>
            <a:lvl7pPr marL="4267093" lvl="6" indent="-304792" algn="l">
              <a:lnSpc>
                <a:spcPct val="100000"/>
              </a:lnSpc>
              <a:spcBef>
                <a:spcPts val="373"/>
              </a:spcBef>
              <a:spcAft>
                <a:spcPts val="0"/>
              </a:spcAft>
              <a:buClr>
                <a:srgbClr val="888888"/>
              </a:buClr>
              <a:buSzPts val="1400"/>
              <a:buNone/>
              <a:defRPr sz="1867">
                <a:solidFill>
                  <a:srgbClr val="888888"/>
                </a:solidFill>
              </a:defRPr>
            </a:lvl7pPr>
            <a:lvl8pPr marL="4876678" lvl="7" indent="-304792" algn="l">
              <a:lnSpc>
                <a:spcPct val="100000"/>
              </a:lnSpc>
              <a:spcBef>
                <a:spcPts val="373"/>
              </a:spcBef>
              <a:spcAft>
                <a:spcPts val="0"/>
              </a:spcAft>
              <a:buClr>
                <a:srgbClr val="888888"/>
              </a:buClr>
              <a:buSzPts val="1400"/>
              <a:buNone/>
              <a:defRPr sz="1867">
                <a:solidFill>
                  <a:srgbClr val="888888"/>
                </a:solidFill>
              </a:defRPr>
            </a:lvl8pPr>
            <a:lvl9pPr marL="5486263" lvl="8" indent="-304792" algn="l">
              <a:lnSpc>
                <a:spcPct val="100000"/>
              </a:lnSpc>
              <a:spcBef>
                <a:spcPts val="373"/>
              </a:spcBef>
              <a:spcAft>
                <a:spcPts val="0"/>
              </a:spcAft>
              <a:buClr>
                <a:srgbClr val="888888"/>
              </a:buClr>
              <a:buSzPts val="1400"/>
              <a:buNone/>
              <a:defRPr sz="1867">
                <a:solidFill>
                  <a:srgbClr val="888888"/>
                </a:solidFill>
              </a:defRPr>
            </a:lvl9pPr>
          </a:lstStyle>
          <a:p>
            <a:endParaRPr/>
          </a:p>
        </p:txBody>
      </p:sp>
      <p:sp>
        <p:nvSpPr>
          <p:cNvPr id="30" name="Google Shape;30;p145"/>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9623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1"/>
        <p:cNvGrpSpPr/>
        <p:nvPr/>
      </p:nvGrpSpPr>
      <p:grpSpPr>
        <a:xfrm>
          <a:off x="0" y="0"/>
          <a:ext cx="0" cy="0"/>
          <a:chOff x="0" y="0"/>
          <a:chExt cx="0" cy="0"/>
        </a:xfrm>
      </p:grpSpPr>
      <p:sp>
        <p:nvSpPr>
          <p:cNvPr id="32" name="Google Shape;32;p146"/>
          <p:cNvSpPr txBox="1">
            <a:spLocks noGrp="1"/>
          </p:cNvSpPr>
          <p:nvPr>
            <p:ph type="title"/>
          </p:nvPr>
        </p:nvSpPr>
        <p:spPr>
          <a:xfrm>
            <a:off x="609600" y="900113"/>
            <a:ext cx="10972800" cy="10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3" name="Google Shape;33;p146"/>
          <p:cNvSpPr txBox="1">
            <a:spLocks noGrp="1"/>
          </p:cNvSpPr>
          <p:nvPr>
            <p:ph type="body" idx="1"/>
          </p:nvPr>
        </p:nvSpPr>
        <p:spPr>
          <a:xfrm>
            <a:off x="609600" y="1968503"/>
            <a:ext cx="5384800" cy="4157600"/>
          </a:xfrm>
          <a:prstGeom prst="rect">
            <a:avLst/>
          </a:prstGeom>
          <a:noFill/>
          <a:ln>
            <a:noFill/>
          </a:ln>
        </p:spPr>
        <p:txBody>
          <a:bodyPr spcFirstLastPara="1" wrap="square" lIns="91425" tIns="45700" rIns="91425" bIns="45700" anchor="t" anchorCtr="0">
            <a:noAutofit/>
          </a:bodyPr>
          <a:lstStyle>
            <a:lvl1pPr marL="609585" lvl="0" indent="-541853" algn="l">
              <a:lnSpc>
                <a:spcPct val="100000"/>
              </a:lnSpc>
              <a:spcBef>
                <a:spcPts val="747"/>
              </a:spcBef>
              <a:spcAft>
                <a:spcPts val="0"/>
              </a:spcAft>
              <a:buClr>
                <a:schemeClr val="dk1"/>
              </a:buClr>
              <a:buSzPts val="2800"/>
              <a:buChar char="•"/>
              <a:defRPr sz="3733"/>
            </a:lvl1pPr>
            <a:lvl2pPr marL="1219170" lvl="1" indent="-507987" algn="l">
              <a:lnSpc>
                <a:spcPct val="100000"/>
              </a:lnSpc>
              <a:spcBef>
                <a:spcPts val="640"/>
              </a:spcBef>
              <a:spcAft>
                <a:spcPts val="0"/>
              </a:spcAft>
              <a:buClr>
                <a:schemeClr val="dk1"/>
              </a:buClr>
              <a:buSzPts val="2400"/>
              <a:buChar char="–"/>
              <a:defRPr sz="3200"/>
            </a:lvl2pPr>
            <a:lvl3pPr marL="1828754" lvl="2" indent="-474121" algn="l">
              <a:lnSpc>
                <a:spcPct val="100000"/>
              </a:lnSpc>
              <a:spcBef>
                <a:spcPts val="533"/>
              </a:spcBef>
              <a:spcAft>
                <a:spcPts val="0"/>
              </a:spcAft>
              <a:buClr>
                <a:schemeClr val="dk1"/>
              </a:buClr>
              <a:buSzPts val="2000"/>
              <a:buChar char="•"/>
              <a:defRPr sz="2667"/>
            </a:lvl3pPr>
            <a:lvl4pPr marL="2438339" lvl="3" indent="-457189" algn="l">
              <a:lnSpc>
                <a:spcPct val="100000"/>
              </a:lnSpc>
              <a:spcBef>
                <a:spcPts val="480"/>
              </a:spcBef>
              <a:spcAft>
                <a:spcPts val="0"/>
              </a:spcAft>
              <a:buClr>
                <a:schemeClr val="dk1"/>
              </a:buClr>
              <a:buSzPts val="1800"/>
              <a:buChar char="–"/>
              <a:defRPr sz="2400"/>
            </a:lvl4pPr>
            <a:lvl5pPr marL="3047924" lvl="4" indent="-457189" algn="l">
              <a:lnSpc>
                <a:spcPct val="100000"/>
              </a:lnSpc>
              <a:spcBef>
                <a:spcPts val="480"/>
              </a:spcBef>
              <a:spcAft>
                <a:spcPts val="0"/>
              </a:spcAft>
              <a:buClr>
                <a:schemeClr val="dk1"/>
              </a:buClr>
              <a:buSzPts val="1800"/>
              <a:buChar char="»"/>
              <a:defRPr sz="2400"/>
            </a:lvl5pPr>
            <a:lvl6pPr marL="3657509" lvl="5" indent="-457189" algn="l">
              <a:lnSpc>
                <a:spcPct val="100000"/>
              </a:lnSpc>
              <a:spcBef>
                <a:spcPts val="480"/>
              </a:spcBef>
              <a:spcAft>
                <a:spcPts val="0"/>
              </a:spcAft>
              <a:buClr>
                <a:schemeClr val="dk1"/>
              </a:buClr>
              <a:buSzPts val="1800"/>
              <a:buChar char="•"/>
              <a:defRPr sz="2400"/>
            </a:lvl6pPr>
            <a:lvl7pPr marL="4267093" lvl="6" indent="-457189" algn="l">
              <a:lnSpc>
                <a:spcPct val="100000"/>
              </a:lnSpc>
              <a:spcBef>
                <a:spcPts val="480"/>
              </a:spcBef>
              <a:spcAft>
                <a:spcPts val="0"/>
              </a:spcAft>
              <a:buClr>
                <a:schemeClr val="dk1"/>
              </a:buClr>
              <a:buSzPts val="1800"/>
              <a:buChar char="•"/>
              <a:defRPr sz="2400"/>
            </a:lvl7pPr>
            <a:lvl8pPr marL="4876678" lvl="7" indent="-457189" algn="l">
              <a:lnSpc>
                <a:spcPct val="100000"/>
              </a:lnSpc>
              <a:spcBef>
                <a:spcPts val="480"/>
              </a:spcBef>
              <a:spcAft>
                <a:spcPts val="0"/>
              </a:spcAft>
              <a:buClr>
                <a:schemeClr val="dk1"/>
              </a:buClr>
              <a:buSzPts val="1800"/>
              <a:buChar char="•"/>
              <a:defRPr sz="2400"/>
            </a:lvl8pPr>
            <a:lvl9pPr marL="5486263" lvl="8" indent="-457189" algn="l">
              <a:lnSpc>
                <a:spcPct val="100000"/>
              </a:lnSpc>
              <a:spcBef>
                <a:spcPts val="480"/>
              </a:spcBef>
              <a:spcAft>
                <a:spcPts val="0"/>
              </a:spcAft>
              <a:buClr>
                <a:schemeClr val="dk1"/>
              </a:buClr>
              <a:buSzPts val="1800"/>
              <a:buChar char="•"/>
              <a:defRPr sz="2400"/>
            </a:lvl9pPr>
          </a:lstStyle>
          <a:p>
            <a:endParaRPr/>
          </a:p>
        </p:txBody>
      </p:sp>
      <p:sp>
        <p:nvSpPr>
          <p:cNvPr id="34" name="Google Shape;34;p146"/>
          <p:cNvSpPr txBox="1">
            <a:spLocks noGrp="1"/>
          </p:cNvSpPr>
          <p:nvPr>
            <p:ph type="body" idx="2"/>
          </p:nvPr>
        </p:nvSpPr>
        <p:spPr>
          <a:xfrm>
            <a:off x="6197600" y="1968503"/>
            <a:ext cx="5384800" cy="4157600"/>
          </a:xfrm>
          <a:prstGeom prst="rect">
            <a:avLst/>
          </a:prstGeom>
          <a:noFill/>
          <a:ln>
            <a:noFill/>
          </a:ln>
        </p:spPr>
        <p:txBody>
          <a:bodyPr spcFirstLastPara="1" wrap="square" lIns="91425" tIns="45700" rIns="91425" bIns="45700" anchor="t" anchorCtr="0">
            <a:noAutofit/>
          </a:bodyPr>
          <a:lstStyle>
            <a:lvl1pPr marL="609585" lvl="0" indent="-541853" algn="l">
              <a:lnSpc>
                <a:spcPct val="100000"/>
              </a:lnSpc>
              <a:spcBef>
                <a:spcPts val="747"/>
              </a:spcBef>
              <a:spcAft>
                <a:spcPts val="0"/>
              </a:spcAft>
              <a:buClr>
                <a:schemeClr val="dk1"/>
              </a:buClr>
              <a:buSzPts val="2800"/>
              <a:buChar char="•"/>
              <a:defRPr sz="3733"/>
            </a:lvl1pPr>
            <a:lvl2pPr marL="1219170" lvl="1" indent="-507987" algn="l">
              <a:lnSpc>
                <a:spcPct val="100000"/>
              </a:lnSpc>
              <a:spcBef>
                <a:spcPts val="640"/>
              </a:spcBef>
              <a:spcAft>
                <a:spcPts val="0"/>
              </a:spcAft>
              <a:buClr>
                <a:schemeClr val="dk1"/>
              </a:buClr>
              <a:buSzPts val="2400"/>
              <a:buChar char="–"/>
              <a:defRPr sz="3200"/>
            </a:lvl2pPr>
            <a:lvl3pPr marL="1828754" lvl="2" indent="-474121" algn="l">
              <a:lnSpc>
                <a:spcPct val="100000"/>
              </a:lnSpc>
              <a:spcBef>
                <a:spcPts val="533"/>
              </a:spcBef>
              <a:spcAft>
                <a:spcPts val="0"/>
              </a:spcAft>
              <a:buClr>
                <a:schemeClr val="dk1"/>
              </a:buClr>
              <a:buSzPts val="2000"/>
              <a:buChar char="•"/>
              <a:defRPr sz="2667"/>
            </a:lvl3pPr>
            <a:lvl4pPr marL="2438339" lvl="3" indent="-457189" algn="l">
              <a:lnSpc>
                <a:spcPct val="100000"/>
              </a:lnSpc>
              <a:spcBef>
                <a:spcPts val="480"/>
              </a:spcBef>
              <a:spcAft>
                <a:spcPts val="0"/>
              </a:spcAft>
              <a:buClr>
                <a:schemeClr val="dk1"/>
              </a:buClr>
              <a:buSzPts val="1800"/>
              <a:buChar char="–"/>
              <a:defRPr sz="2400"/>
            </a:lvl4pPr>
            <a:lvl5pPr marL="3047924" lvl="4" indent="-457189" algn="l">
              <a:lnSpc>
                <a:spcPct val="100000"/>
              </a:lnSpc>
              <a:spcBef>
                <a:spcPts val="480"/>
              </a:spcBef>
              <a:spcAft>
                <a:spcPts val="0"/>
              </a:spcAft>
              <a:buClr>
                <a:schemeClr val="dk1"/>
              </a:buClr>
              <a:buSzPts val="1800"/>
              <a:buChar char="»"/>
              <a:defRPr sz="2400"/>
            </a:lvl5pPr>
            <a:lvl6pPr marL="3657509" lvl="5" indent="-457189" algn="l">
              <a:lnSpc>
                <a:spcPct val="100000"/>
              </a:lnSpc>
              <a:spcBef>
                <a:spcPts val="480"/>
              </a:spcBef>
              <a:spcAft>
                <a:spcPts val="0"/>
              </a:spcAft>
              <a:buClr>
                <a:schemeClr val="dk1"/>
              </a:buClr>
              <a:buSzPts val="1800"/>
              <a:buChar char="•"/>
              <a:defRPr sz="2400"/>
            </a:lvl6pPr>
            <a:lvl7pPr marL="4267093" lvl="6" indent="-457189" algn="l">
              <a:lnSpc>
                <a:spcPct val="100000"/>
              </a:lnSpc>
              <a:spcBef>
                <a:spcPts val="480"/>
              </a:spcBef>
              <a:spcAft>
                <a:spcPts val="0"/>
              </a:spcAft>
              <a:buClr>
                <a:schemeClr val="dk1"/>
              </a:buClr>
              <a:buSzPts val="1800"/>
              <a:buChar char="•"/>
              <a:defRPr sz="2400"/>
            </a:lvl7pPr>
            <a:lvl8pPr marL="4876678" lvl="7" indent="-457189" algn="l">
              <a:lnSpc>
                <a:spcPct val="100000"/>
              </a:lnSpc>
              <a:spcBef>
                <a:spcPts val="480"/>
              </a:spcBef>
              <a:spcAft>
                <a:spcPts val="0"/>
              </a:spcAft>
              <a:buClr>
                <a:schemeClr val="dk1"/>
              </a:buClr>
              <a:buSzPts val="1800"/>
              <a:buChar char="•"/>
              <a:defRPr sz="2400"/>
            </a:lvl8pPr>
            <a:lvl9pPr marL="5486263" lvl="8" indent="-457189" algn="l">
              <a:lnSpc>
                <a:spcPct val="100000"/>
              </a:lnSpc>
              <a:spcBef>
                <a:spcPts val="480"/>
              </a:spcBef>
              <a:spcAft>
                <a:spcPts val="0"/>
              </a:spcAft>
              <a:buClr>
                <a:schemeClr val="dk1"/>
              </a:buClr>
              <a:buSzPts val="1800"/>
              <a:buChar char="•"/>
              <a:defRPr sz="2400"/>
            </a:lvl9pPr>
          </a:lstStyle>
          <a:p>
            <a:endParaRPr/>
          </a:p>
        </p:txBody>
      </p:sp>
      <p:sp>
        <p:nvSpPr>
          <p:cNvPr id="35" name="Google Shape;35;p146"/>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02983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6"/>
        <p:cNvGrpSpPr/>
        <p:nvPr/>
      </p:nvGrpSpPr>
      <p:grpSpPr>
        <a:xfrm>
          <a:off x="0" y="0"/>
          <a:ext cx="0" cy="0"/>
          <a:chOff x="0" y="0"/>
          <a:chExt cx="0" cy="0"/>
        </a:xfrm>
      </p:grpSpPr>
      <p:sp>
        <p:nvSpPr>
          <p:cNvPr id="37" name="Google Shape;37;p147"/>
          <p:cNvSpPr txBox="1">
            <a:spLocks noGrp="1"/>
          </p:cNvSpPr>
          <p:nvPr>
            <p:ph type="title"/>
          </p:nvPr>
        </p:nvSpPr>
        <p:spPr>
          <a:xfrm>
            <a:off x="609604" y="867339"/>
            <a:ext cx="10972800" cy="10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8" name="Google Shape;38;p147"/>
          <p:cNvSpPr txBox="1">
            <a:spLocks noGrp="1"/>
          </p:cNvSpPr>
          <p:nvPr>
            <p:ph type="body" idx="1"/>
          </p:nvPr>
        </p:nvSpPr>
        <p:spPr>
          <a:xfrm>
            <a:off x="609600" y="2174875"/>
            <a:ext cx="5386800" cy="3951200"/>
          </a:xfrm>
          <a:prstGeom prst="rect">
            <a:avLst/>
          </a:prstGeom>
          <a:noFill/>
          <a:ln>
            <a:noFill/>
          </a:ln>
        </p:spPr>
        <p:txBody>
          <a:bodyPr spcFirstLastPara="1" wrap="square" lIns="91425" tIns="45700" rIns="91425" bIns="45700" anchor="t" anchorCtr="0">
            <a:noAutofit/>
          </a:bodyPr>
          <a:lstStyle>
            <a:lvl1pPr marL="609585" lvl="0" indent="-507987" algn="l">
              <a:lnSpc>
                <a:spcPct val="100000"/>
              </a:lnSpc>
              <a:spcBef>
                <a:spcPts val="640"/>
              </a:spcBef>
              <a:spcAft>
                <a:spcPts val="0"/>
              </a:spcAft>
              <a:buClr>
                <a:schemeClr val="dk1"/>
              </a:buClr>
              <a:buSzPts val="2400"/>
              <a:buChar char="•"/>
              <a:defRPr sz="3200"/>
            </a:lvl1pPr>
            <a:lvl2pPr marL="1219170" lvl="1" indent="-474121" algn="l">
              <a:lnSpc>
                <a:spcPct val="100000"/>
              </a:lnSpc>
              <a:spcBef>
                <a:spcPts val="533"/>
              </a:spcBef>
              <a:spcAft>
                <a:spcPts val="0"/>
              </a:spcAft>
              <a:buClr>
                <a:schemeClr val="dk1"/>
              </a:buClr>
              <a:buSzPts val="2000"/>
              <a:buChar char="–"/>
              <a:defRPr sz="2667"/>
            </a:lvl2pPr>
            <a:lvl3pPr marL="1828754" lvl="2" indent="-457189" algn="l">
              <a:lnSpc>
                <a:spcPct val="100000"/>
              </a:lnSpc>
              <a:spcBef>
                <a:spcPts val="480"/>
              </a:spcBef>
              <a:spcAft>
                <a:spcPts val="0"/>
              </a:spcAft>
              <a:buClr>
                <a:schemeClr val="dk1"/>
              </a:buClr>
              <a:buSzPts val="1800"/>
              <a:buChar char="•"/>
              <a:defRPr sz="2400"/>
            </a:lvl3pPr>
            <a:lvl4pPr marL="2438339" lvl="3" indent="-440256" algn="l">
              <a:lnSpc>
                <a:spcPct val="100000"/>
              </a:lnSpc>
              <a:spcBef>
                <a:spcPts val="427"/>
              </a:spcBef>
              <a:spcAft>
                <a:spcPts val="0"/>
              </a:spcAft>
              <a:buClr>
                <a:schemeClr val="dk1"/>
              </a:buClr>
              <a:buSzPts val="1600"/>
              <a:buChar char="–"/>
              <a:defRPr sz="2133"/>
            </a:lvl4pPr>
            <a:lvl5pPr marL="3047924" lvl="4" indent="-440256" algn="l">
              <a:lnSpc>
                <a:spcPct val="100000"/>
              </a:lnSpc>
              <a:spcBef>
                <a:spcPts val="427"/>
              </a:spcBef>
              <a:spcAft>
                <a:spcPts val="0"/>
              </a:spcAft>
              <a:buClr>
                <a:schemeClr val="dk1"/>
              </a:buClr>
              <a:buSzPts val="1600"/>
              <a:buChar char="»"/>
              <a:defRPr sz="2133"/>
            </a:lvl5pPr>
            <a:lvl6pPr marL="3657509" lvl="5" indent="-440256" algn="l">
              <a:lnSpc>
                <a:spcPct val="100000"/>
              </a:lnSpc>
              <a:spcBef>
                <a:spcPts val="427"/>
              </a:spcBef>
              <a:spcAft>
                <a:spcPts val="0"/>
              </a:spcAft>
              <a:buClr>
                <a:schemeClr val="dk1"/>
              </a:buClr>
              <a:buSzPts val="1600"/>
              <a:buChar char="•"/>
              <a:defRPr sz="2133"/>
            </a:lvl6pPr>
            <a:lvl7pPr marL="4267093" lvl="6" indent="-440256" algn="l">
              <a:lnSpc>
                <a:spcPct val="100000"/>
              </a:lnSpc>
              <a:spcBef>
                <a:spcPts val="427"/>
              </a:spcBef>
              <a:spcAft>
                <a:spcPts val="0"/>
              </a:spcAft>
              <a:buClr>
                <a:schemeClr val="dk1"/>
              </a:buClr>
              <a:buSzPts val="1600"/>
              <a:buChar char="•"/>
              <a:defRPr sz="2133"/>
            </a:lvl7pPr>
            <a:lvl8pPr marL="4876678" lvl="7" indent="-440256" algn="l">
              <a:lnSpc>
                <a:spcPct val="100000"/>
              </a:lnSpc>
              <a:spcBef>
                <a:spcPts val="427"/>
              </a:spcBef>
              <a:spcAft>
                <a:spcPts val="0"/>
              </a:spcAft>
              <a:buClr>
                <a:schemeClr val="dk1"/>
              </a:buClr>
              <a:buSzPts val="1600"/>
              <a:buChar char="•"/>
              <a:defRPr sz="2133"/>
            </a:lvl8pPr>
            <a:lvl9pPr marL="5486263" lvl="8" indent="-440256" algn="l">
              <a:lnSpc>
                <a:spcPct val="100000"/>
              </a:lnSpc>
              <a:spcBef>
                <a:spcPts val="427"/>
              </a:spcBef>
              <a:spcAft>
                <a:spcPts val="0"/>
              </a:spcAft>
              <a:buClr>
                <a:schemeClr val="dk1"/>
              </a:buClr>
              <a:buSzPts val="1600"/>
              <a:buChar char="•"/>
              <a:defRPr sz="2133"/>
            </a:lvl9pPr>
          </a:lstStyle>
          <a:p>
            <a:endParaRPr/>
          </a:p>
        </p:txBody>
      </p:sp>
      <p:sp>
        <p:nvSpPr>
          <p:cNvPr id="39" name="Google Shape;39;p147"/>
          <p:cNvSpPr txBox="1">
            <a:spLocks noGrp="1"/>
          </p:cNvSpPr>
          <p:nvPr>
            <p:ph type="body" idx="2"/>
          </p:nvPr>
        </p:nvSpPr>
        <p:spPr>
          <a:xfrm>
            <a:off x="6193371" y="2174875"/>
            <a:ext cx="5389200" cy="3951200"/>
          </a:xfrm>
          <a:prstGeom prst="rect">
            <a:avLst/>
          </a:prstGeom>
          <a:noFill/>
          <a:ln>
            <a:noFill/>
          </a:ln>
        </p:spPr>
        <p:txBody>
          <a:bodyPr spcFirstLastPara="1" wrap="square" lIns="91425" tIns="45700" rIns="91425" bIns="45700" anchor="t" anchorCtr="0">
            <a:noAutofit/>
          </a:bodyPr>
          <a:lstStyle>
            <a:lvl1pPr marL="609585" lvl="0" indent="-507987" algn="l">
              <a:lnSpc>
                <a:spcPct val="100000"/>
              </a:lnSpc>
              <a:spcBef>
                <a:spcPts val="640"/>
              </a:spcBef>
              <a:spcAft>
                <a:spcPts val="0"/>
              </a:spcAft>
              <a:buClr>
                <a:schemeClr val="dk1"/>
              </a:buClr>
              <a:buSzPts val="2400"/>
              <a:buChar char="•"/>
              <a:defRPr sz="3200"/>
            </a:lvl1pPr>
            <a:lvl2pPr marL="1219170" lvl="1" indent="-474121" algn="l">
              <a:lnSpc>
                <a:spcPct val="100000"/>
              </a:lnSpc>
              <a:spcBef>
                <a:spcPts val="533"/>
              </a:spcBef>
              <a:spcAft>
                <a:spcPts val="0"/>
              </a:spcAft>
              <a:buClr>
                <a:schemeClr val="dk1"/>
              </a:buClr>
              <a:buSzPts val="2000"/>
              <a:buChar char="–"/>
              <a:defRPr sz="2667"/>
            </a:lvl2pPr>
            <a:lvl3pPr marL="1828754" lvl="2" indent="-457189" algn="l">
              <a:lnSpc>
                <a:spcPct val="100000"/>
              </a:lnSpc>
              <a:spcBef>
                <a:spcPts val="480"/>
              </a:spcBef>
              <a:spcAft>
                <a:spcPts val="0"/>
              </a:spcAft>
              <a:buClr>
                <a:schemeClr val="dk1"/>
              </a:buClr>
              <a:buSzPts val="1800"/>
              <a:buChar char="•"/>
              <a:defRPr sz="2400"/>
            </a:lvl3pPr>
            <a:lvl4pPr marL="2438339" lvl="3" indent="-440256" algn="l">
              <a:lnSpc>
                <a:spcPct val="100000"/>
              </a:lnSpc>
              <a:spcBef>
                <a:spcPts val="427"/>
              </a:spcBef>
              <a:spcAft>
                <a:spcPts val="0"/>
              </a:spcAft>
              <a:buClr>
                <a:schemeClr val="dk1"/>
              </a:buClr>
              <a:buSzPts val="1600"/>
              <a:buChar char="–"/>
              <a:defRPr sz="2133"/>
            </a:lvl4pPr>
            <a:lvl5pPr marL="3047924" lvl="4" indent="-440256" algn="l">
              <a:lnSpc>
                <a:spcPct val="100000"/>
              </a:lnSpc>
              <a:spcBef>
                <a:spcPts val="427"/>
              </a:spcBef>
              <a:spcAft>
                <a:spcPts val="0"/>
              </a:spcAft>
              <a:buClr>
                <a:schemeClr val="dk1"/>
              </a:buClr>
              <a:buSzPts val="1600"/>
              <a:buChar char="»"/>
              <a:defRPr sz="2133"/>
            </a:lvl5pPr>
            <a:lvl6pPr marL="3657509" lvl="5" indent="-440256" algn="l">
              <a:lnSpc>
                <a:spcPct val="100000"/>
              </a:lnSpc>
              <a:spcBef>
                <a:spcPts val="427"/>
              </a:spcBef>
              <a:spcAft>
                <a:spcPts val="0"/>
              </a:spcAft>
              <a:buClr>
                <a:schemeClr val="dk1"/>
              </a:buClr>
              <a:buSzPts val="1600"/>
              <a:buChar char="•"/>
              <a:defRPr sz="2133"/>
            </a:lvl6pPr>
            <a:lvl7pPr marL="4267093" lvl="6" indent="-440256" algn="l">
              <a:lnSpc>
                <a:spcPct val="100000"/>
              </a:lnSpc>
              <a:spcBef>
                <a:spcPts val="427"/>
              </a:spcBef>
              <a:spcAft>
                <a:spcPts val="0"/>
              </a:spcAft>
              <a:buClr>
                <a:schemeClr val="dk1"/>
              </a:buClr>
              <a:buSzPts val="1600"/>
              <a:buChar char="•"/>
              <a:defRPr sz="2133"/>
            </a:lvl7pPr>
            <a:lvl8pPr marL="4876678" lvl="7" indent="-440256" algn="l">
              <a:lnSpc>
                <a:spcPct val="100000"/>
              </a:lnSpc>
              <a:spcBef>
                <a:spcPts val="427"/>
              </a:spcBef>
              <a:spcAft>
                <a:spcPts val="0"/>
              </a:spcAft>
              <a:buClr>
                <a:schemeClr val="dk1"/>
              </a:buClr>
              <a:buSzPts val="1600"/>
              <a:buChar char="•"/>
              <a:defRPr sz="2133"/>
            </a:lvl8pPr>
            <a:lvl9pPr marL="5486263" lvl="8" indent="-440256" algn="l">
              <a:lnSpc>
                <a:spcPct val="100000"/>
              </a:lnSpc>
              <a:spcBef>
                <a:spcPts val="427"/>
              </a:spcBef>
              <a:spcAft>
                <a:spcPts val="0"/>
              </a:spcAft>
              <a:buClr>
                <a:schemeClr val="dk1"/>
              </a:buClr>
              <a:buSzPts val="1600"/>
              <a:buChar char="•"/>
              <a:defRPr sz="2133"/>
            </a:lvl9pPr>
          </a:lstStyle>
          <a:p>
            <a:endParaRPr/>
          </a:p>
        </p:txBody>
      </p:sp>
      <p:sp>
        <p:nvSpPr>
          <p:cNvPr id="40" name="Google Shape;40;p147"/>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107412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1"/>
        <p:cNvGrpSpPr/>
        <p:nvPr/>
      </p:nvGrpSpPr>
      <p:grpSpPr>
        <a:xfrm>
          <a:off x="0" y="0"/>
          <a:ext cx="0" cy="0"/>
          <a:chOff x="0" y="0"/>
          <a:chExt cx="0" cy="0"/>
        </a:xfrm>
      </p:grpSpPr>
      <p:sp>
        <p:nvSpPr>
          <p:cNvPr id="42" name="Google Shape;42;p148"/>
          <p:cNvSpPr txBox="1">
            <a:spLocks noGrp="1"/>
          </p:cNvSpPr>
          <p:nvPr>
            <p:ph type="title"/>
          </p:nvPr>
        </p:nvSpPr>
        <p:spPr>
          <a:xfrm>
            <a:off x="609600" y="900113"/>
            <a:ext cx="10972800" cy="10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3" name="Google Shape;43;p148"/>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648590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
        <p:cNvGrpSpPr/>
        <p:nvPr/>
      </p:nvGrpSpPr>
      <p:grpSpPr>
        <a:xfrm>
          <a:off x="0" y="0"/>
          <a:ext cx="0" cy="0"/>
          <a:chOff x="0" y="0"/>
          <a:chExt cx="0" cy="0"/>
        </a:xfrm>
      </p:grpSpPr>
      <p:sp>
        <p:nvSpPr>
          <p:cNvPr id="45" name="Google Shape;45;p149"/>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666760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150"/>
          <p:cNvSpPr txBox="1">
            <a:spLocks noGrp="1"/>
          </p:cNvSpPr>
          <p:nvPr>
            <p:ph type="title"/>
          </p:nvPr>
        </p:nvSpPr>
        <p:spPr>
          <a:xfrm>
            <a:off x="609600" y="735533"/>
            <a:ext cx="10122400" cy="5348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667"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8" name="Google Shape;48;p150"/>
          <p:cNvSpPr txBox="1">
            <a:spLocks noGrp="1"/>
          </p:cNvSpPr>
          <p:nvPr>
            <p:ph type="body" idx="1"/>
          </p:nvPr>
        </p:nvSpPr>
        <p:spPr>
          <a:xfrm>
            <a:off x="4766733" y="1435064"/>
            <a:ext cx="6815600" cy="4691200"/>
          </a:xfrm>
          <a:prstGeom prst="rect">
            <a:avLst/>
          </a:prstGeom>
          <a:noFill/>
          <a:ln>
            <a:noFill/>
          </a:ln>
        </p:spPr>
        <p:txBody>
          <a:bodyPr spcFirstLastPara="1" wrap="square" lIns="91425" tIns="45700" rIns="91425" bIns="45700" anchor="t" anchorCtr="0">
            <a:noAutofit/>
          </a:bodyPr>
          <a:lstStyle>
            <a:lvl1pPr marL="609585" lvl="0" indent="-575719" algn="l">
              <a:lnSpc>
                <a:spcPct val="100000"/>
              </a:lnSpc>
              <a:spcBef>
                <a:spcPts val="853"/>
              </a:spcBef>
              <a:spcAft>
                <a:spcPts val="0"/>
              </a:spcAft>
              <a:buClr>
                <a:schemeClr val="dk1"/>
              </a:buClr>
              <a:buSzPts val="3200"/>
              <a:buChar char="•"/>
              <a:defRPr sz="4267"/>
            </a:lvl1pPr>
            <a:lvl2pPr marL="1219170" lvl="1" indent="-541853" algn="l">
              <a:lnSpc>
                <a:spcPct val="100000"/>
              </a:lnSpc>
              <a:spcBef>
                <a:spcPts val="747"/>
              </a:spcBef>
              <a:spcAft>
                <a:spcPts val="0"/>
              </a:spcAft>
              <a:buClr>
                <a:schemeClr val="dk1"/>
              </a:buClr>
              <a:buSzPts val="2800"/>
              <a:buChar char="–"/>
              <a:defRPr sz="3733"/>
            </a:lvl2pPr>
            <a:lvl3pPr marL="1828754" lvl="2" indent="-507987" algn="l">
              <a:lnSpc>
                <a:spcPct val="100000"/>
              </a:lnSpc>
              <a:spcBef>
                <a:spcPts val="640"/>
              </a:spcBef>
              <a:spcAft>
                <a:spcPts val="0"/>
              </a:spcAft>
              <a:buClr>
                <a:schemeClr val="dk1"/>
              </a:buClr>
              <a:buSzPts val="2400"/>
              <a:buChar char="•"/>
              <a:defRPr sz="3200"/>
            </a:lvl3pPr>
            <a:lvl4pPr marL="2438339" lvl="3" indent="-474121" algn="l">
              <a:lnSpc>
                <a:spcPct val="100000"/>
              </a:lnSpc>
              <a:spcBef>
                <a:spcPts val="533"/>
              </a:spcBef>
              <a:spcAft>
                <a:spcPts val="0"/>
              </a:spcAft>
              <a:buClr>
                <a:schemeClr val="dk1"/>
              </a:buClr>
              <a:buSzPts val="2000"/>
              <a:buChar char="–"/>
              <a:defRPr sz="2667"/>
            </a:lvl4pPr>
            <a:lvl5pPr marL="3047924" lvl="4" indent="-474121" algn="l">
              <a:lnSpc>
                <a:spcPct val="100000"/>
              </a:lnSpc>
              <a:spcBef>
                <a:spcPts val="533"/>
              </a:spcBef>
              <a:spcAft>
                <a:spcPts val="0"/>
              </a:spcAft>
              <a:buClr>
                <a:schemeClr val="dk1"/>
              </a:buClr>
              <a:buSzPts val="2000"/>
              <a:buChar char="»"/>
              <a:defRPr sz="2667"/>
            </a:lvl5pPr>
            <a:lvl6pPr marL="3657509" lvl="5" indent="-474121" algn="l">
              <a:lnSpc>
                <a:spcPct val="100000"/>
              </a:lnSpc>
              <a:spcBef>
                <a:spcPts val="533"/>
              </a:spcBef>
              <a:spcAft>
                <a:spcPts val="0"/>
              </a:spcAft>
              <a:buClr>
                <a:schemeClr val="dk1"/>
              </a:buClr>
              <a:buSzPts val="2000"/>
              <a:buChar char="•"/>
              <a:defRPr sz="2667"/>
            </a:lvl6pPr>
            <a:lvl7pPr marL="4267093" lvl="6" indent="-474121" algn="l">
              <a:lnSpc>
                <a:spcPct val="100000"/>
              </a:lnSpc>
              <a:spcBef>
                <a:spcPts val="533"/>
              </a:spcBef>
              <a:spcAft>
                <a:spcPts val="0"/>
              </a:spcAft>
              <a:buClr>
                <a:schemeClr val="dk1"/>
              </a:buClr>
              <a:buSzPts val="2000"/>
              <a:buChar char="•"/>
              <a:defRPr sz="2667"/>
            </a:lvl7pPr>
            <a:lvl8pPr marL="4876678" lvl="7" indent="-474121" algn="l">
              <a:lnSpc>
                <a:spcPct val="100000"/>
              </a:lnSpc>
              <a:spcBef>
                <a:spcPts val="533"/>
              </a:spcBef>
              <a:spcAft>
                <a:spcPts val="0"/>
              </a:spcAft>
              <a:buClr>
                <a:schemeClr val="dk1"/>
              </a:buClr>
              <a:buSzPts val="2000"/>
              <a:buChar char="•"/>
              <a:defRPr sz="2667"/>
            </a:lvl8pPr>
            <a:lvl9pPr marL="5486263" lvl="8" indent="-474121" algn="l">
              <a:lnSpc>
                <a:spcPct val="100000"/>
              </a:lnSpc>
              <a:spcBef>
                <a:spcPts val="533"/>
              </a:spcBef>
              <a:spcAft>
                <a:spcPts val="0"/>
              </a:spcAft>
              <a:buClr>
                <a:schemeClr val="dk1"/>
              </a:buClr>
              <a:buSzPts val="2000"/>
              <a:buChar char="•"/>
              <a:defRPr sz="2667"/>
            </a:lvl9pPr>
          </a:lstStyle>
          <a:p>
            <a:endParaRPr/>
          </a:p>
        </p:txBody>
      </p:sp>
      <p:sp>
        <p:nvSpPr>
          <p:cNvPr id="49" name="Google Shape;49;p150"/>
          <p:cNvSpPr txBox="1">
            <a:spLocks noGrp="1"/>
          </p:cNvSpPr>
          <p:nvPr>
            <p:ph type="body" idx="2"/>
          </p:nvPr>
        </p:nvSpPr>
        <p:spPr>
          <a:xfrm>
            <a:off x="609600" y="1435100"/>
            <a:ext cx="4505600" cy="4691200"/>
          </a:xfrm>
          <a:prstGeom prst="rect">
            <a:avLst/>
          </a:prstGeom>
          <a:noFill/>
          <a:ln>
            <a:noFill/>
          </a:ln>
        </p:spPr>
        <p:txBody>
          <a:bodyPr spcFirstLastPara="1" wrap="square" lIns="91425" tIns="45700" rIns="91425" bIns="45700" anchor="t" anchorCtr="0">
            <a:noAutofit/>
          </a:bodyPr>
          <a:lstStyle>
            <a:lvl1pPr marL="609585" lvl="0" indent="-304792" algn="l">
              <a:lnSpc>
                <a:spcPct val="100000"/>
              </a:lnSpc>
              <a:spcBef>
                <a:spcPts val="373"/>
              </a:spcBef>
              <a:spcAft>
                <a:spcPts val="0"/>
              </a:spcAft>
              <a:buClr>
                <a:schemeClr val="dk1"/>
              </a:buClr>
              <a:buSzPts val="1400"/>
              <a:buNone/>
              <a:defRPr sz="1867"/>
            </a:lvl1pPr>
            <a:lvl2pPr marL="1219170" lvl="1" indent="-304792" algn="l">
              <a:lnSpc>
                <a:spcPct val="100000"/>
              </a:lnSpc>
              <a:spcBef>
                <a:spcPts val="320"/>
              </a:spcBef>
              <a:spcAft>
                <a:spcPts val="0"/>
              </a:spcAft>
              <a:buClr>
                <a:schemeClr val="dk1"/>
              </a:buClr>
              <a:buSzPts val="1200"/>
              <a:buNone/>
              <a:defRPr sz="1600"/>
            </a:lvl2pPr>
            <a:lvl3pPr marL="1828754" lvl="2" indent="-304792" algn="l">
              <a:lnSpc>
                <a:spcPct val="100000"/>
              </a:lnSpc>
              <a:spcBef>
                <a:spcPts val="267"/>
              </a:spcBef>
              <a:spcAft>
                <a:spcPts val="0"/>
              </a:spcAft>
              <a:buClr>
                <a:schemeClr val="dk1"/>
              </a:buClr>
              <a:buSzPts val="1000"/>
              <a:buNone/>
              <a:defRPr sz="1333"/>
            </a:lvl3pPr>
            <a:lvl4pPr marL="2438339" lvl="3" indent="-304792" algn="l">
              <a:lnSpc>
                <a:spcPct val="100000"/>
              </a:lnSpc>
              <a:spcBef>
                <a:spcPts val="240"/>
              </a:spcBef>
              <a:spcAft>
                <a:spcPts val="0"/>
              </a:spcAft>
              <a:buClr>
                <a:schemeClr val="dk1"/>
              </a:buClr>
              <a:buSzPts val="900"/>
              <a:buNone/>
              <a:defRPr sz="1200"/>
            </a:lvl4pPr>
            <a:lvl5pPr marL="3047924" lvl="4" indent="-304792" algn="l">
              <a:lnSpc>
                <a:spcPct val="100000"/>
              </a:lnSpc>
              <a:spcBef>
                <a:spcPts val="240"/>
              </a:spcBef>
              <a:spcAft>
                <a:spcPts val="0"/>
              </a:spcAft>
              <a:buClr>
                <a:schemeClr val="dk1"/>
              </a:buClr>
              <a:buSzPts val="900"/>
              <a:buNone/>
              <a:defRPr sz="1200"/>
            </a:lvl5pPr>
            <a:lvl6pPr marL="3657509" lvl="5" indent="-304792" algn="l">
              <a:lnSpc>
                <a:spcPct val="100000"/>
              </a:lnSpc>
              <a:spcBef>
                <a:spcPts val="240"/>
              </a:spcBef>
              <a:spcAft>
                <a:spcPts val="0"/>
              </a:spcAft>
              <a:buClr>
                <a:schemeClr val="dk1"/>
              </a:buClr>
              <a:buSzPts val="900"/>
              <a:buNone/>
              <a:defRPr sz="1200"/>
            </a:lvl6pPr>
            <a:lvl7pPr marL="4267093" lvl="6" indent="-304792" algn="l">
              <a:lnSpc>
                <a:spcPct val="100000"/>
              </a:lnSpc>
              <a:spcBef>
                <a:spcPts val="240"/>
              </a:spcBef>
              <a:spcAft>
                <a:spcPts val="0"/>
              </a:spcAft>
              <a:buClr>
                <a:schemeClr val="dk1"/>
              </a:buClr>
              <a:buSzPts val="900"/>
              <a:buNone/>
              <a:defRPr sz="1200"/>
            </a:lvl7pPr>
            <a:lvl8pPr marL="4876678" lvl="7" indent="-304792" algn="l">
              <a:lnSpc>
                <a:spcPct val="100000"/>
              </a:lnSpc>
              <a:spcBef>
                <a:spcPts val="240"/>
              </a:spcBef>
              <a:spcAft>
                <a:spcPts val="0"/>
              </a:spcAft>
              <a:buClr>
                <a:schemeClr val="dk1"/>
              </a:buClr>
              <a:buSzPts val="900"/>
              <a:buNone/>
              <a:defRPr sz="1200"/>
            </a:lvl8pPr>
            <a:lvl9pPr marL="5486263" lvl="8" indent="-304792" algn="l">
              <a:lnSpc>
                <a:spcPct val="100000"/>
              </a:lnSpc>
              <a:spcBef>
                <a:spcPts val="240"/>
              </a:spcBef>
              <a:spcAft>
                <a:spcPts val="0"/>
              </a:spcAft>
              <a:buClr>
                <a:schemeClr val="dk1"/>
              </a:buClr>
              <a:buSzPts val="900"/>
              <a:buNone/>
              <a:defRPr sz="1200"/>
            </a:lvl9pPr>
          </a:lstStyle>
          <a:p>
            <a:endParaRPr/>
          </a:p>
        </p:txBody>
      </p:sp>
      <p:sp>
        <p:nvSpPr>
          <p:cNvPr id="50" name="Google Shape;50;p150"/>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883124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1"/>
        <p:cNvGrpSpPr/>
        <p:nvPr/>
      </p:nvGrpSpPr>
      <p:grpSpPr>
        <a:xfrm>
          <a:off x="0" y="0"/>
          <a:ext cx="0" cy="0"/>
          <a:chOff x="0" y="0"/>
          <a:chExt cx="0" cy="0"/>
        </a:xfrm>
      </p:grpSpPr>
      <p:sp>
        <p:nvSpPr>
          <p:cNvPr id="52" name="Google Shape;52;p151"/>
          <p:cNvSpPr txBox="1">
            <a:spLocks noGrp="1"/>
          </p:cNvSpPr>
          <p:nvPr>
            <p:ph type="title"/>
          </p:nvPr>
        </p:nvSpPr>
        <p:spPr>
          <a:xfrm>
            <a:off x="2389717" y="4800601"/>
            <a:ext cx="7315200" cy="5668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667"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3" name="Google Shape;53;p151"/>
          <p:cNvSpPr>
            <a:spLocks noGrp="1"/>
          </p:cNvSpPr>
          <p:nvPr>
            <p:ph type="pic" idx="2"/>
          </p:nvPr>
        </p:nvSpPr>
        <p:spPr>
          <a:xfrm>
            <a:off x="2389717" y="612775"/>
            <a:ext cx="7315200" cy="4114800"/>
          </a:xfrm>
          <a:prstGeom prst="rect">
            <a:avLst/>
          </a:prstGeom>
          <a:noFill/>
          <a:ln>
            <a:noFill/>
          </a:ln>
        </p:spPr>
      </p:sp>
      <p:sp>
        <p:nvSpPr>
          <p:cNvPr id="54" name="Google Shape;54;p151"/>
          <p:cNvSpPr txBox="1">
            <a:spLocks noGrp="1"/>
          </p:cNvSpPr>
          <p:nvPr>
            <p:ph type="body" idx="1"/>
          </p:nvPr>
        </p:nvSpPr>
        <p:spPr>
          <a:xfrm>
            <a:off x="2389717" y="5367339"/>
            <a:ext cx="7315200" cy="804800"/>
          </a:xfrm>
          <a:prstGeom prst="rect">
            <a:avLst/>
          </a:prstGeom>
          <a:noFill/>
          <a:ln>
            <a:noFill/>
          </a:ln>
        </p:spPr>
        <p:txBody>
          <a:bodyPr spcFirstLastPara="1" wrap="square" lIns="91425" tIns="45700" rIns="91425" bIns="45700" anchor="t" anchorCtr="0">
            <a:noAutofit/>
          </a:bodyPr>
          <a:lstStyle>
            <a:lvl1pPr marL="609585" lvl="0" indent="-304792" algn="l">
              <a:lnSpc>
                <a:spcPct val="100000"/>
              </a:lnSpc>
              <a:spcBef>
                <a:spcPts val="373"/>
              </a:spcBef>
              <a:spcAft>
                <a:spcPts val="0"/>
              </a:spcAft>
              <a:buClr>
                <a:schemeClr val="dk1"/>
              </a:buClr>
              <a:buSzPts val="1400"/>
              <a:buNone/>
              <a:defRPr sz="1867"/>
            </a:lvl1pPr>
            <a:lvl2pPr marL="1219170" lvl="1" indent="-304792" algn="l">
              <a:lnSpc>
                <a:spcPct val="100000"/>
              </a:lnSpc>
              <a:spcBef>
                <a:spcPts val="320"/>
              </a:spcBef>
              <a:spcAft>
                <a:spcPts val="0"/>
              </a:spcAft>
              <a:buClr>
                <a:schemeClr val="dk1"/>
              </a:buClr>
              <a:buSzPts val="1200"/>
              <a:buNone/>
              <a:defRPr sz="1600"/>
            </a:lvl2pPr>
            <a:lvl3pPr marL="1828754" lvl="2" indent="-304792" algn="l">
              <a:lnSpc>
                <a:spcPct val="100000"/>
              </a:lnSpc>
              <a:spcBef>
                <a:spcPts val="267"/>
              </a:spcBef>
              <a:spcAft>
                <a:spcPts val="0"/>
              </a:spcAft>
              <a:buClr>
                <a:schemeClr val="dk1"/>
              </a:buClr>
              <a:buSzPts val="1000"/>
              <a:buNone/>
              <a:defRPr sz="1333"/>
            </a:lvl3pPr>
            <a:lvl4pPr marL="2438339" lvl="3" indent="-304792" algn="l">
              <a:lnSpc>
                <a:spcPct val="100000"/>
              </a:lnSpc>
              <a:spcBef>
                <a:spcPts val="240"/>
              </a:spcBef>
              <a:spcAft>
                <a:spcPts val="0"/>
              </a:spcAft>
              <a:buClr>
                <a:schemeClr val="dk1"/>
              </a:buClr>
              <a:buSzPts val="900"/>
              <a:buNone/>
              <a:defRPr sz="1200"/>
            </a:lvl4pPr>
            <a:lvl5pPr marL="3047924" lvl="4" indent="-304792" algn="l">
              <a:lnSpc>
                <a:spcPct val="100000"/>
              </a:lnSpc>
              <a:spcBef>
                <a:spcPts val="240"/>
              </a:spcBef>
              <a:spcAft>
                <a:spcPts val="0"/>
              </a:spcAft>
              <a:buClr>
                <a:schemeClr val="dk1"/>
              </a:buClr>
              <a:buSzPts val="900"/>
              <a:buNone/>
              <a:defRPr sz="1200"/>
            </a:lvl5pPr>
            <a:lvl6pPr marL="3657509" lvl="5" indent="-304792" algn="l">
              <a:lnSpc>
                <a:spcPct val="100000"/>
              </a:lnSpc>
              <a:spcBef>
                <a:spcPts val="240"/>
              </a:spcBef>
              <a:spcAft>
                <a:spcPts val="0"/>
              </a:spcAft>
              <a:buClr>
                <a:schemeClr val="dk1"/>
              </a:buClr>
              <a:buSzPts val="900"/>
              <a:buNone/>
              <a:defRPr sz="1200"/>
            </a:lvl6pPr>
            <a:lvl7pPr marL="4267093" lvl="6" indent="-304792" algn="l">
              <a:lnSpc>
                <a:spcPct val="100000"/>
              </a:lnSpc>
              <a:spcBef>
                <a:spcPts val="240"/>
              </a:spcBef>
              <a:spcAft>
                <a:spcPts val="0"/>
              </a:spcAft>
              <a:buClr>
                <a:schemeClr val="dk1"/>
              </a:buClr>
              <a:buSzPts val="900"/>
              <a:buNone/>
              <a:defRPr sz="1200"/>
            </a:lvl7pPr>
            <a:lvl8pPr marL="4876678" lvl="7" indent="-304792" algn="l">
              <a:lnSpc>
                <a:spcPct val="100000"/>
              </a:lnSpc>
              <a:spcBef>
                <a:spcPts val="240"/>
              </a:spcBef>
              <a:spcAft>
                <a:spcPts val="0"/>
              </a:spcAft>
              <a:buClr>
                <a:schemeClr val="dk1"/>
              </a:buClr>
              <a:buSzPts val="900"/>
              <a:buNone/>
              <a:defRPr sz="1200"/>
            </a:lvl8pPr>
            <a:lvl9pPr marL="5486263" lvl="8" indent="-304792" algn="l">
              <a:lnSpc>
                <a:spcPct val="100000"/>
              </a:lnSpc>
              <a:spcBef>
                <a:spcPts val="240"/>
              </a:spcBef>
              <a:spcAft>
                <a:spcPts val="0"/>
              </a:spcAft>
              <a:buClr>
                <a:schemeClr val="dk1"/>
              </a:buClr>
              <a:buSzPts val="900"/>
              <a:buNone/>
              <a:defRPr sz="1200"/>
            </a:lvl9pPr>
          </a:lstStyle>
          <a:p>
            <a:endParaRPr/>
          </a:p>
        </p:txBody>
      </p:sp>
      <p:sp>
        <p:nvSpPr>
          <p:cNvPr id="55" name="Google Shape;55;p151"/>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795630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56"/>
        <p:cNvGrpSpPr/>
        <p:nvPr/>
      </p:nvGrpSpPr>
      <p:grpSpPr>
        <a:xfrm>
          <a:off x="0" y="0"/>
          <a:ext cx="0" cy="0"/>
          <a:chOff x="0" y="0"/>
          <a:chExt cx="0" cy="0"/>
        </a:xfrm>
      </p:grpSpPr>
      <p:sp>
        <p:nvSpPr>
          <p:cNvPr id="57" name="Google Shape;57;p152"/>
          <p:cNvSpPr txBox="1">
            <a:spLocks noGrp="1"/>
          </p:cNvSpPr>
          <p:nvPr>
            <p:ph type="title"/>
          </p:nvPr>
        </p:nvSpPr>
        <p:spPr>
          <a:xfrm>
            <a:off x="609600" y="900113"/>
            <a:ext cx="10972800" cy="10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8" name="Google Shape;58;p152"/>
          <p:cNvSpPr txBox="1">
            <a:spLocks noGrp="1"/>
          </p:cNvSpPr>
          <p:nvPr>
            <p:ph type="body" idx="1"/>
          </p:nvPr>
        </p:nvSpPr>
        <p:spPr>
          <a:xfrm rot="5400000">
            <a:off x="4544200" y="-912000"/>
            <a:ext cx="3103600" cy="10972800"/>
          </a:xfrm>
          <a:prstGeom prst="rect">
            <a:avLst/>
          </a:prstGeom>
          <a:noFill/>
          <a:ln>
            <a:noFill/>
          </a:ln>
        </p:spPr>
        <p:txBody>
          <a:bodyPr spcFirstLastPara="1" wrap="square" lIns="91425" tIns="45700" rIns="91425" bIns="45700" anchor="t" anchorCtr="0">
            <a:noAutofit/>
          </a:bodyPr>
          <a:lstStyle>
            <a:lvl1pPr marL="609585" lvl="0" indent="-457189" algn="l">
              <a:lnSpc>
                <a:spcPct val="100000"/>
              </a:lnSpc>
              <a:spcBef>
                <a:spcPts val="480"/>
              </a:spcBef>
              <a:spcAft>
                <a:spcPts val="0"/>
              </a:spcAft>
              <a:buClr>
                <a:schemeClr val="dk1"/>
              </a:buClr>
              <a:buSzPts val="1800"/>
              <a:buChar char="•"/>
              <a:defRPr/>
            </a:lvl1pPr>
            <a:lvl2pPr marL="1219170" lvl="1" indent="-457189" algn="l">
              <a:lnSpc>
                <a:spcPct val="100000"/>
              </a:lnSpc>
              <a:spcBef>
                <a:spcPts val="480"/>
              </a:spcBef>
              <a:spcAft>
                <a:spcPts val="0"/>
              </a:spcAft>
              <a:buClr>
                <a:schemeClr val="dk1"/>
              </a:buClr>
              <a:buSzPts val="1800"/>
              <a:buChar char="–"/>
              <a:defRPr/>
            </a:lvl2pPr>
            <a:lvl3pPr marL="1828754" lvl="2" indent="-457189" algn="l">
              <a:lnSpc>
                <a:spcPct val="100000"/>
              </a:lnSpc>
              <a:spcBef>
                <a:spcPts val="480"/>
              </a:spcBef>
              <a:spcAft>
                <a:spcPts val="0"/>
              </a:spcAft>
              <a:buClr>
                <a:schemeClr val="dk1"/>
              </a:buClr>
              <a:buSzPts val="1800"/>
              <a:buChar char="•"/>
              <a:defRPr/>
            </a:lvl3pPr>
            <a:lvl4pPr marL="2438339" lvl="3" indent="-457189" algn="l">
              <a:lnSpc>
                <a:spcPct val="100000"/>
              </a:lnSpc>
              <a:spcBef>
                <a:spcPts val="480"/>
              </a:spcBef>
              <a:spcAft>
                <a:spcPts val="0"/>
              </a:spcAft>
              <a:buClr>
                <a:schemeClr val="dk1"/>
              </a:buClr>
              <a:buSzPts val="1800"/>
              <a:buChar char="–"/>
              <a:defRPr/>
            </a:lvl4pPr>
            <a:lvl5pPr marL="3047924" lvl="4" indent="-457189" algn="l">
              <a:lnSpc>
                <a:spcPct val="100000"/>
              </a:lnSpc>
              <a:spcBef>
                <a:spcPts val="480"/>
              </a:spcBef>
              <a:spcAft>
                <a:spcPts val="0"/>
              </a:spcAft>
              <a:buClr>
                <a:schemeClr val="dk1"/>
              </a:buClr>
              <a:buSzPts val="1800"/>
              <a:buChar char="»"/>
              <a:defRPr/>
            </a:lvl5pPr>
            <a:lvl6pPr marL="3657509" lvl="5" indent="-457189" algn="l">
              <a:lnSpc>
                <a:spcPct val="100000"/>
              </a:lnSpc>
              <a:spcBef>
                <a:spcPts val="480"/>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59" name="Google Shape;59;p152"/>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978667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0"/>
        <p:cNvGrpSpPr/>
        <p:nvPr/>
      </p:nvGrpSpPr>
      <p:grpSpPr>
        <a:xfrm>
          <a:off x="0" y="0"/>
          <a:ext cx="0" cy="0"/>
          <a:chOff x="0" y="0"/>
          <a:chExt cx="0" cy="0"/>
        </a:xfrm>
      </p:grpSpPr>
      <p:sp>
        <p:nvSpPr>
          <p:cNvPr id="61" name="Google Shape;61;p153"/>
          <p:cNvSpPr txBox="1">
            <a:spLocks noGrp="1"/>
          </p:cNvSpPr>
          <p:nvPr>
            <p:ph type="title"/>
          </p:nvPr>
        </p:nvSpPr>
        <p:spPr>
          <a:xfrm rot="5400000">
            <a:off x="7285000" y="1828840"/>
            <a:ext cx="5851600" cy="2743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2" name="Google Shape;62;p153"/>
          <p:cNvSpPr txBox="1">
            <a:spLocks noGrp="1"/>
          </p:cNvSpPr>
          <p:nvPr>
            <p:ph type="body" idx="1"/>
          </p:nvPr>
        </p:nvSpPr>
        <p:spPr>
          <a:xfrm rot="5400000">
            <a:off x="1697000" y="-812760"/>
            <a:ext cx="5851600" cy="8026400"/>
          </a:xfrm>
          <a:prstGeom prst="rect">
            <a:avLst/>
          </a:prstGeom>
          <a:noFill/>
          <a:ln>
            <a:noFill/>
          </a:ln>
        </p:spPr>
        <p:txBody>
          <a:bodyPr spcFirstLastPara="1" wrap="square" lIns="91425" tIns="45700" rIns="91425" bIns="45700" anchor="t" anchorCtr="0">
            <a:noAutofit/>
          </a:bodyPr>
          <a:lstStyle>
            <a:lvl1pPr marL="609585" lvl="0" indent="-457189" algn="l">
              <a:lnSpc>
                <a:spcPct val="100000"/>
              </a:lnSpc>
              <a:spcBef>
                <a:spcPts val="480"/>
              </a:spcBef>
              <a:spcAft>
                <a:spcPts val="0"/>
              </a:spcAft>
              <a:buClr>
                <a:schemeClr val="dk1"/>
              </a:buClr>
              <a:buSzPts val="1800"/>
              <a:buChar char="•"/>
              <a:defRPr/>
            </a:lvl1pPr>
            <a:lvl2pPr marL="1219170" lvl="1" indent="-457189" algn="l">
              <a:lnSpc>
                <a:spcPct val="100000"/>
              </a:lnSpc>
              <a:spcBef>
                <a:spcPts val="480"/>
              </a:spcBef>
              <a:spcAft>
                <a:spcPts val="0"/>
              </a:spcAft>
              <a:buClr>
                <a:schemeClr val="dk1"/>
              </a:buClr>
              <a:buSzPts val="1800"/>
              <a:buChar char="–"/>
              <a:defRPr/>
            </a:lvl2pPr>
            <a:lvl3pPr marL="1828754" lvl="2" indent="-457189" algn="l">
              <a:lnSpc>
                <a:spcPct val="100000"/>
              </a:lnSpc>
              <a:spcBef>
                <a:spcPts val="480"/>
              </a:spcBef>
              <a:spcAft>
                <a:spcPts val="0"/>
              </a:spcAft>
              <a:buClr>
                <a:schemeClr val="dk1"/>
              </a:buClr>
              <a:buSzPts val="1800"/>
              <a:buChar char="•"/>
              <a:defRPr/>
            </a:lvl3pPr>
            <a:lvl4pPr marL="2438339" lvl="3" indent="-457189" algn="l">
              <a:lnSpc>
                <a:spcPct val="100000"/>
              </a:lnSpc>
              <a:spcBef>
                <a:spcPts val="480"/>
              </a:spcBef>
              <a:spcAft>
                <a:spcPts val="0"/>
              </a:spcAft>
              <a:buClr>
                <a:schemeClr val="dk1"/>
              </a:buClr>
              <a:buSzPts val="1800"/>
              <a:buChar char="–"/>
              <a:defRPr/>
            </a:lvl4pPr>
            <a:lvl5pPr marL="3047924" lvl="4" indent="-457189" algn="l">
              <a:lnSpc>
                <a:spcPct val="100000"/>
              </a:lnSpc>
              <a:spcBef>
                <a:spcPts val="480"/>
              </a:spcBef>
              <a:spcAft>
                <a:spcPts val="0"/>
              </a:spcAft>
              <a:buClr>
                <a:schemeClr val="dk1"/>
              </a:buClr>
              <a:buSzPts val="1800"/>
              <a:buChar char="»"/>
              <a:defRPr/>
            </a:lvl5pPr>
            <a:lvl6pPr marL="3657509" lvl="5" indent="-457189" algn="l">
              <a:lnSpc>
                <a:spcPct val="100000"/>
              </a:lnSpc>
              <a:spcBef>
                <a:spcPts val="480"/>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63" name="Google Shape;63;p153"/>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50349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52F96E-532A-4D4A-B58E-BE30C4AFEC3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805" b="23814"/>
          <a:stretch/>
        </p:blipFill>
        <p:spPr>
          <a:xfrm>
            <a:off x="0" y="1505415"/>
            <a:ext cx="12192000" cy="1694986"/>
          </a:xfrm>
          <a:prstGeom prst="rect">
            <a:avLst/>
          </a:prstGeom>
        </p:spPr>
      </p:pic>
      <p:sp>
        <p:nvSpPr>
          <p:cNvPr id="2" name="Title 1"/>
          <p:cNvSpPr>
            <a:spLocks noGrp="1"/>
          </p:cNvSpPr>
          <p:nvPr>
            <p:ph type="ctrTitle" hasCustomPrompt="1"/>
          </p:nvPr>
        </p:nvSpPr>
        <p:spPr>
          <a:xfrm>
            <a:off x="-8520" y="1518250"/>
            <a:ext cx="12192000" cy="1682150"/>
          </a:xfrm>
        </p:spPr>
        <p:txBody>
          <a:bodyPr anchor="ctr" anchorCtr="0">
            <a:normAutofit/>
          </a:bodyPr>
          <a:lstStyle>
            <a:lvl1pPr algn="ctr">
              <a:lnSpc>
                <a:spcPct val="80000"/>
              </a:lnSpc>
              <a:defRPr sz="4000" b="0" i="0" cap="none" baseline="0">
                <a:solidFill>
                  <a:schemeClr val="bg1"/>
                </a:solidFill>
                <a:latin typeface="Arial" panose="020B0604020202020204" pitchFamily="34" charset="0"/>
              </a:defRPr>
            </a:lvl1pPr>
          </a:lstStyle>
          <a:p>
            <a:r>
              <a:rPr lang="en-US"/>
              <a:t>Section Divider</a:t>
            </a:r>
          </a:p>
        </p:txBody>
      </p:sp>
      <p:sp>
        <p:nvSpPr>
          <p:cNvPr id="3" name="Rectangle 2">
            <a:extLst>
              <a:ext uri="{FF2B5EF4-FFF2-40B4-BE49-F238E27FC236}">
                <a16:creationId xmlns:a16="http://schemas.microsoft.com/office/drawing/2014/main" id="{6EF620C1-59B6-114D-9601-97501F2EC92A}"/>
              </a:ext>
            </a:extLst>
          </p:cNvPr>
          <p:cNvSpPr/>
          <p:nvPr userDrawn="1"/>
        </p:nvSpPr>
        <p:spPr>
          <a:xfrm>
            <a:off x="0" y="-181153"/>
            <a:ext cx="12192000" cy="8453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8941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bg>
      <p:bgPr>
        <a:blipFill>
          <a:blip r:embed="rId2">
            <a:alphaModFix/>
          </a:blip>
          <a:stretch>
            <a:fillRect/>
          </a:stretch>
        </a:blipFill>
        <a:effectLst/>
      </p:bgPr>
    </p:bg>
    <p:spTree>
      <p:nvGrpSpPr>
        <p:cNvPr id="1" name="Shape 64"/>
        <p:cNvGrpSpPr/>
        <p:nvPr/>
      </p:nvGrpSpPr>
      <p:grpSpPr>
        <a:xfrm>
          <a:off x="0" y="0"/>
          <a:ext cx="0" cy="0"/>
          <a:chOff x="0" y="0"/>
          <a:chExt cx="0" cy="0"/>
        </a:xfrm>
      </p:grpSpPr>
      <p:pic>
        <p:nvPicPr>
          <p:cNvPr id="65" name="Google Shape;65;p154"/>
          <p:cNvPicPr preferRelativeResize="0"/>
          <p:nvPr/>
        </p:nvPicPr>
        <p:blipFill rotWithShape="1">
          <a:blip r:embed="rId3">
            <a:alphaModFix/>
          </a:blip>
          <a:srcRect/>
          <a:stretch/>
        </p:blipFill>
        <p:spPr>
          <a:xfrm>
            <a:off x="4364567" y="1648885"/>
            <a:ext cx="3551767" cy="1644649"/>
          </a:xfrm>
          <a:prstGeom prst="rect">
            <a:avLst/>
          </a:prstGeom>
          <a:noFill/>
          <a:ln>
            <a:noFill/>
          </a:ln>
        </p:spPr>
      </p:pic>
      <p:sp>
        <p:nvSpPr>
          <p:cNvPr id="66" name="Google Shape;66;p154"/>
          <p:cNvSpPr txBox="1">
            <a:spLocks noGrp="1"/>
          </p:cNvSpPr>
          <p:nvPr>
            <p:ph type="title"/>
          </p:nvPr>
        </p:nvSpPr>
        <p:spPr>
          <a:xfrm>
            <a:off x="1095430" y="4191935"/>
            <a:ext cx="9718663" cy="1161456"/>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400"/>
              <a:buNone/>
              <a:defRPr sz="2400" b="0" i="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54"/>
          <p:cNvSpPr txBox="1">
            <a:spLocks noGrp="1"/>
          </p:cNvSpPr>
          <p:nvPr>
            <p:ph type="body" idx="1"/>
          </p:nvPr>
        </p:nvSpPr>
        <p:spPr>
          <a:xfrm>
            <a:off x="1095417" y="5507663"/>
            <a:ext cx="9718675" cy="585771"/>
          </a:xfrm>
          <a:prstGeom prst="rect">
            <a:avLst/>
          </a:prstGeom>
          <a:noFill/>
          <a:ln>
            <a:noFill/>
          </a:ln>
        </p:spPr>
        <p:txBody>
          <a:bodyPr spcFirstLastPara="1" wrap="square" lIns="91425" tIns="45700" rIns="91425" bIns="45700" anchor="t" anchorCtr="0">
            <a:normAutofit/>
          </a:bodyPr>
          <a:lstStyle>
            <a:lvl1pPr marL="609585" lvl="0" indent="-304792" algn="ctr">
              <a:lnSpc>
                <a:spcPct val="100000"/>
              </a:lnSpc>
              <a:spcBef>
                <a:spcPts val="0"/>
              </a:spcBef>
              <a:spcAft>
                <a:spcPts val="0"/>
              </a:spcAft>
              <a:buSzPts val="1050"/>
              <a:buFont typeface="Arial"/>
              <a:buNone/>
              <a:defRPr sz="1400" b="0" i="0">
                <a:solidFill>
                  <a:srgbClr val="93D0F2"/>
                </a:solidFill>
                <a:latin typeface="Arial"/>
                <a:ea typeface="Arial"/>
                <a:cs typeface="Arial"/>
                <a:sym typeface="Arial"/>
              </a:defRPr>
            </a:lvl1pPr>
            <a:lvl2pPr marL="1219170" lvl="1" indent="-304792" algn="ctr">
              <a:lnSpc>
                <a:spcPct val="100000"/>
              </a:lnSpc>
              <a:spcBef>
                <a:spcPts val="0"/>
              </a:spcBef>
              <a:spcAft>
                <a:spcPts val="0"/>
              </a:spcAft>
              <a:buSzPts val="1400"/>
              <a:buFont typeface="Arial"/>
              <a:buNone/>
              <a:defRPr/>
            </a:lvl2pPr>
            <a:lvl3pPr marL="1828754" lvl="2" indent="-304792" algn="ctr">
              <a:lnSpc>
                <a:spcPct val="100000"/>
              </a:lnSpc>
              <a:spcBef>
                <a:spcPts val="0"/>
              </a:spcBef>
              <a:spcAft>
                <a:spcPts val="0"/>
              </a:spcAft>
              <a:buSzPts val="1400"/>
              <a:buFont typeface="Arial"/>
              <a:buNone/>
              <a:defRPr/>
            </a:lvl3pPr>
            <a:lvl4pPr marL="2438339" lvl="3" indent="-304792" algn="ctr">
              <a:lnSpc>
                <a:spcPct val="100000"/>
              </a:lnSpc>
              <a:spcBef>
                <a:spcPts val="0"/>
              </a:spcBef>
              <a:spcAft>
                <a:spcPts val="0"/>
              </a:spcAft>
              <a:buSzPts val="1400"/>
              <a:buFont typeface="Arial"/>
              <a:buNone/>
              <a:defRPr/>
            </a:lvl4pPr>
            <a:lvl5pPr marL="3047924" lvl="4" indent="-304792" algn="ctr">
              <a:lnSpc>
                <a:spcPct val="100000"/>
              </a:lnSpc>
              <a:spcBef>
                <a:spcPts val="0"/>
              </a:spcBef>
              <a:spcAft>
                <a:spcPts val="0"/>
              </a:spcAft>
              <a:buSzPts val="1400"/>
              <a:buFont typeface="Arial"/>
              <a:buNone/>
              <a:defRPr/>
            </a:lvl5pPr>
            <a:lvl6pPr marL="3657509" lvl="5" indent="-304792" algn="l">
              <a:lnSpc>
                <a:spcPct val="100000"/>
              </a:lnSpc>
              <a:spcBef>
                <a:spcPts val="0"/>
              </a:spcBef>
              <a:spcAft>
                <a:spcPts val="0"/>
              </a:spcAft>
              <a:buSzPts val="1400"/>
              <a:buNone/>
              <a:defRPr/>
            </a:lvl6pPr>
            <a:lvl7pPr marL="4267093" lvl="6" indent="-304792" algn="l">
              <a:lnSpc>
                <a:spcPct val="100000"/>
              </a:lnSpc>
              <a:spcBef>
                <a:spcPts val="0"/>
              </a:spcBef>
              <a:spcAft>
                <a:spcPts val="0"/>
              </a:spcAft>
              <a:buSzPts val="1400"/>
              <a:buNone/>
              <a:defRPr/>
            </a:lvl7pPr>
            <a:lvl8pPr marL="4876678" lvl="7" indent="-304792" algn="l">
              <a:lnSpc>
                <a:spcPct val="100000"/>
              </a:lnSpc>
              <a:spcBef>
                <a:spcPts val="0"/>
              </a:spcBef>
              <a:spcAft>
                <a:spcPts val="0"/>
              </a:spcAft>
              <a:buSzPts val="1400"/>
              <a:buNone/>
              <a:defRPr/>
            </a:lvl8pPr>
            <a:lvl9pPr marL="5486263" lvl="8" indent="-304792"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228863463"/>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21_Blank White">
  <p:cSld name="21_Blank White">
    <p:spTree>
      <p:nvGrpSpPr>
        <p:cNvPr id="1" name="Shape 68"/>
        <p:cNvGrpSpPr/>
        <p:nvPr/>
      </p:nvGrpSpPr>
      <p:grpSpPr>
        <a:xfrm>
          <a:off x="0" y="0"/>
          <a:ext cx="0" cy="0"/>
          <a:chOff x="0" y="0"/>
          <a:chExt cx="0" cy="0"/>
        </a:xfrm>
      </p:grpSpPr>
      <p:pic>
        <p:nvPicPr>
          <p:cNvPr id="69" name="Google Shape;69;p155"/>
          <p:cNvPicPr preferRelativeResize="0"/>
          <p:nvPr/>
        </p:nvPicPr>
        <p:blipFill rotWithShape="1">
          <a:blip r:embed="rId2">
            <a:alphaModFix/>
          </a:blip>
          <a:srcRect/>
          <a:stretch/>
        </p:blipFill>
        <p:spPr>
          <a:xfrm>
            <a:off x="10854267" y="6049434"/>
            <a:ext cx="1024467" cy="469900"/>
          </a:xfrm>
          <a:prstGeom prst="rect">
            <a:avLst/>
          </a:prstGeom>
          <a:noFill/>
          <a:ln>
            <a:noFill/>
          </a:ln>
        </p:spPr>
      </p:pic>
    </p:spTree>
    <p:extLst>
      <p:ext uri="{BB962C8B-B14F-4D97-AF65-F5344CB8AC3E}">
        <p14:creationId xmlns:p14="http://schemas.microsoft.com/office/powerpoint/2010/main" val="1389669522"/>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5_Blank White">
  <p:cSld name="15_Blank White">
    <p:spTree>
      <p:nvGrpSpPr>
        <p:cNvPr id="1" name="Shape 70"/>
        <p:cNvGrpSpPr/>
        <p:nvPr/>
      </p:nvGrpSpPr>
      <p:grpSpPr>
        <a:xfrm>
          <a:off x="0" y="0"/>
          <a:ext cx="0" cy="0"/>
          <a:chOff x="0" y="0"/>
          <a:chExt cx="0" cy="0"/>
        </a:xfrm>
      </p:grpSpPr>
      <p:sp>
        <p:nvSpPr>
          <p:cNvPr id="71" name="Google Shape;71;p156"/>
          <p:cNvSpPr txBox="1">
            <a:spLocks noGrp="1"/>
          </p:cNvSpPr>
          <p:nvPr>
            <p:ph type="body" idx="1"/>
          </p:nvPr>
        </p:nvSpPr>
        <p:spPr>
          <a:xfrm>
            <a:off x="622300" y="1911660"/>
            <a:ext cx="8267699" cy="4552640"/>
          </a:xfrm>
          <a:prstGeom prst="rect">
            <a:avLst/>
          </a:prstGeom>
          <a:noFill/>
          <a:ln>
            <a:noFill/>
          </a:ln>
        </p:spPr>
        <p:txBody>
          <a:bodyPr spcFirstLastPara="1" wrap="square" lIns="91425" tIns="45700" rIns="91425" bIns="45700" anchor="t" anchorCtr="0">
            <a:noAutofit/>
          </a:bodyPr>
          <a:lstStyle>
            <a:lvl1pPr marL="609585" lvl="0" indent="-304792" algn="l">
              <a:lnSpc>
                <a:spcPct val="150000"/>
              </a:lnSpc>
              <a:spcBef>
                <a:spcPts val="0"/>
              </a:spcBef>
              <a:spcAft>
                <a:spcPts val="0"/>
              </a:spcAft>
              <a:buSzPts val="1400"/>
              <a:buNone/>
              <a:defRPr b="0" i="0">
                <a:solidFill>
                  <a:srgbClr val="5E6469"/>
                </a:solidFill>
                <a:latin typeface="Arial"/>
                <a:ea typeface="Arial"/>
                <a:cs typeface="Arial"/>
                <a:sym typeface="Arial"/>
              </a:defRPr>
            </a:lvl1pPr>
            <a:lvl2pPr marL="1219170" lvl="1" indent="-304792" algn="l">
              <a:lnSpc>
                <a:spcPct val="150000"/>
              </a:lnSpc>
              <a:spcBef>
                <a:spcPts val="0"/>
              </a:spcBef>
              <a:spcAft>
                <a:spcPts val="0"/>
              </a:spcAft>
              <a:buSzPts val="1400"/>
              <a:buNone/>
              <a:defRPr b="0" i="0">
                <a:solidFill>
                  <a:srgbClr val="5E6469"/>
                </a:solidFill>
                <a:latin typeface="Arial"/>
                <a:ea typeface="Arial"/>
                <a:cs typeface="Arial"/>
                <a:sym typeface="Arial"/>
              </a:defRPr>
            </a:lvl2pPr>
            <a:lvl3pPr marL="1828754" lvl="2" indent="-304792" algn="l">
              <a:lnSpc>
                <a:spcPct val="150000"/>
              </a:lnSpc>
              <a:spcBef>
                <a:spcPts val="0"/>
              </a:spcBef>
              <a:spcAft>
                <a:spcPts val="0"/>
              </a:spcAft>
              <a:buSzPts val="1400"/>
              <a:buNone/>
              <a:defRPr b="0" i="0">
                <a:solidFill>
                  <a:srgbClr val="5E6469"/>
                </a:solidFill>
                <a:latin typeface="Arial"/>
                <a:ea typeface="Arial"/>
                <a:cs typeface="Arial"/>
                <a:sym typeface="Arial"/>
              </a:defRPr>
            </a:lvl3pPr>
            <a:lvl4pPr marL="2438339" lvl="3" indent="-304792" algn="l">
              <a:lnSpc>
                <a:spcPct val="150000"/>
              </a:lnSpc>
              <a:spcBef>
                <a:spcPts val="0"/>
              </a:spcBef>
              <a:spcAft>
                <a:spcPts val="0"/>
              </a:spcAft>
              <a:buSzPts val="1400"/>
              <a:buNone/>
              <a:defRPr b="0" i="0">
                <a:solidFill>
                  <a:srgbClr val="5E6469"/>
                </a:solidFill>
                <a:latin typeface="Arial"/>
                <a:ea typeface="Arial"/>
                <a:cs typeface="Arial"/>
                <a:sym typeface="Arial"/>
              </a:defRPr>
            </a:lvl4pPr>
            <a:lvl5pPr marL="3047924" lvl="4" indent="-304792" algn="l">
              <a:lnSpc>
                <a:spcPct val="150000"/>
              </a:lnSpc>
              <a:spcBef>
                <a:spcPts val="0"/>
              </a:spcBef>
              <a:spcAft>
                <a:spcPts val="0"/>
              </a:spcAft>
              <a:buSzPts val="1400"/>
              <a:buNone/>
              <a:defRPr b="0" i="0">
                <a:solidFill>
                  <a:srgbClr val="5E6469"/>
                </a:solidFill>
                <a:latin typeface="Arial"/>
                <a:ea typeface="Arial"/>
                <a:cs typeface="Arial"/>
                <a:sym typeface="Arial"/>
              </a:defRPr>
            </a:lvl5pPr>
            <a:lvl6pPr marL="3657509" lvl="5" indent="-304792" algn="l">
              <a:lnSpc>
                <a:spcPct val="100000"/>
              </a:lnSpc>
              <a:spcBef>
                <a:spcPts val="0"/>
              </a:spcBef>
              <a:spcAft>
                <a:spcPts val="0"/>
              </a:spcAft>
              <a:buSzPts val="1400"/>
              <a:buNone/>
              <a:defRPr/>
            </a:lvl6pPr>
            <a:lvl7pPr marL="4267093" lvl="6" indent="-304792" algn="l">
              <a:lnSpc>
                <a:spcPct val="100000"/>
              </a:lnSpc>
              <a:spcBef>
                <a:spcPts val="0"/>
              </a:spcBef>
              <a:spcAft>
                <a:spcPts val="0"/>
              </a:spcAft>
              <a:buSzPts val="1400"/>
              <a:buNone/>
              <a:defRPr/>
            </a:lvl7pPr>
            <a:lvl8pPr marL="4876678" lvl="7" indent="-304792" algn="l">
              <a:lnSpc>
                <a:spcPct val="100000"/>
              </a:lnSpc>
              <a:spcBef>
                <a:spcPts val="0"/>
              </a:spcBef>
              <a:spcAft>
                <a:spcPts val="0"/>
              </a:spcAft>
              <a:buSzPts val="1400"/>
              <a:buNone/>
              <a:defRPr/>
            </a:lvl8pPr>
            <a:lvl9pPr marL="5486263" lvl="8" indent="-304792" algn="l">
              <a:lnSpc>
                <a:spcPct val="100000"/>
              </a:lnSpc>
              <a:spcBef>
                <a:spcPts val="0"/>
              </a:spcBef>
              <a:spcAft>
                <a:spcPts val="0"/>
              </a:spcAft>
              <a:buSzPts val="1400"/>
              <a:buNone/>
              <a:defRPr/>
            </a:lvl9pPr>
          </a:lstStyle>
          <a:p>
            <a:endParaRPr/>
          </a:p>
        </p:txBody>
      </p:sp>
      <p:sp>
        <p:nvSpPr>
          <p:cNvPr id="72" name="Google Shape;72;p156"/>
          <p:cNvSpPr txBox="1">
            <a:spLocks noGrp="1"/>
          </p:cNvSpPr>
          <p:nvPr>
            <p:ph type="title"/>
          </p:nvPr>
        </p:nvSpPr>
        <p:spPr>
          <a:xfrm>
            <a:off x="609600" y="899585"/>
            <a:ext cx="10972800" cy="106891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3186419"/>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6_Main Masthead - Photo and Copy">
  <p:cSld name="16_Main Masthead - Photo and Copy">
    <p:spTree>
      <p:nvGrpSpPr>
        <p:cNvPr id="1" name="Shape 73"/>
        <p:cNvGrpSpPr/>
        <p:nvPr/>
      </p:nvGrpSpPr>
      <p:grpSpPr>
        <a:xfrm>
          <a:off x="0" y="0"/>
          <a:ext cx="0" cy="0"/>
          <a:chOff x="0" y="0"/>
          <a:chExt cx="0" cy="0"/>
        </a:xfrm>
      </p:grpSpPr>
      <p:sp>
        <p:nvSpPr>
          <p:cNvPr id="74" name="Google Shape;74;p157"/>
          <p:cNvSpPr>
            <a:spLocks noGrp="1"/>
          </p:cNvSpPr>
          <p:nvPr>
            <p:ph type="pic" idx="2"/>
          </p:nvPr>
        </p:nvSpPr>
        <p:spPr>
          <a:xfrm>
            <a:off x="552457" y="1647801"/>
            <a:ext cx="3875571" cy="4719515"/>
          </a:xfrm>
          <a:prstGeom prst="rect">
            <a:avLst/>
          </a:prstGeom>
          <a:solidFill>
            <a:schemeClr val="lt1"/>
          </a:solidFill>
          <a:ln>
            <a:noFill/>
          </a:ln>
        </p:spPr>
      </p:sp>
      <p:sp>
        <p:nvSpPr>
          <p:cNvPr id="75" name="Google Shape;75;p157"/>
          <p:cNvSpPr txBox="1">
            <a:spLocks noGrp="1"/>
          </p:cNvSpPr>
          <p:nvPr>
            <p:ph type="body" idx="1"/>
          </p:nvPr>
        </p:nvSpPr>
        <p:spPr>
          <a:xfrm>
            <a:off x="4642020" y="2519785"/>
            <a:ext cx="4120981" cy="3847531"/>
          </a:xfrm>
          <a:prstGeom prst="rect">
            <a:avLst/>
          </a:prstGeom>
          <a:noFill/>
          <a:ln>
            <a:noFill/>
          </a:ln>
        </p:spPr>
        <p:txBody>
          <a:bodyPr spcFirstLastPara="1" wrap="square" lIns="91425" tIns="45700" rIns="91425" bIns="45700" anchor="t" anchorCtr="0">
            <a:normAutofit/>
          </a:bodyPr>
          <a:lstStyle>
            <a:lvl1pPr marL="609585" lvl="0" indent="-304792" algn="l">
              <a:lnSpc>
                <a:spcPct val="100000"/>
              </a:lnSpc>
              <a:spcBef>
                <a:spcPts val="0"/>
              </a:spcBef>
              <a:spcAft>
                <a:spcPts val="0"/>
              </a:spcAft>
              <a:buSzPts val="1050"/>
              <a:buNone/>
              <a:defRPr sz="1400" b="0" i="0">
                <a:solidFill>
                  <a:srgbClr val="657581"/>
                </a:solidFill>
                <a:latin typeface="Arial"/>
                <a:ea typeface="Arial"/>
                <a:cs typeface="Arial"/>
                <a:sym typeface="Arial"/>
              </a:defRPr>
            </a:lvl1pPr>
            <a:lvl2pPr marL="1219170" lvl="1" indent="-304792" algn="l">
              <a:lnSpc>
                <a:spcPct val="100000"/>
              </a:lnSpc>
              <a:spcBef>
                <a:spcPts val="0"/>
              </a:spcBef>
              <a:spcAft>
                <a:spcPts val="0"/>
              </a:spcAft>
              <a:buSzPts val="1050"/>
              <a:buNone/>
              <a:defRPr sz="1400"/>
            </a:lvl2pPr>
            <a:lvl3pPr marL="1828754" lvl="2" indent="-304792" algn="l">
              <a:lnSpc>
                <a:spcPct val="100000"/>
              </a:lnSpc>
              <a:spcBef>
                <a:spcPts val="0"/>
              </a:spcBef>
              <a:spcAft>
                <a:spcPts val="0"/>
              </a:spcAft>
              <a:buSzPts val="900"/>
              <a:buNone/>
              <a:defRPr sz="1200"/>
            </a:lvl3pPr>
            <a:lvl4pPr marL="2438339" lvl="3" indent="-304792" algn="l">
              <a:lnSpc>
                <a:spcPct val="100000"/>
              </a:lnSpc>
              <a:spcBef>
                <a:spcPts val="0"/>
              </a:spcBef>
              <a:spcAft>
                <a:spcPts val="0"/>
              </a:spcAft>
              <a:buSzPts val="750"/>
              <a:buNone/>
              <a:defRPr sz="1000"/>
            </a:lvl4pPr>
            <a:lvl5pPr marL="3047924" lvl="4" indent="-304792" algn="l">
              <a:lnSpc>
                <a:spcPct val="100000"/>
              </a:lnSpc>
              <a:spcBef>
                <a:spcPts val="0"/>
              </a:spcBef>
              <a:spcAft>
                <a:spcPts val="0"/>
              </a:spcAft>
              <a:buSzPts val="750"/>
              <a:buNone/>
              <a:defRPr sz="1000"/>
            </a:lvl5pPr>
            <a:lvl6pPr marL="3657509" lvl="5" indent="-304792" algn="l">
              <a:lnSpc>
                <a:spcPct val="100000"/>
              </a:lnSpc>
              <a:spcBef>
                <a:spcPts val="0"/>
              </a:spcBef>
              <a:spcAft>
                <a:spcPts val="0"/>
              </a:spcAft>
              <a:buSzPts val="750"/>
              <a:buNone/>
              <a:defRPr sz="1000"/>
            </a:lvl6pPr>
            <a:lvl7pPr marL="4267093" lvl="6" indent="-304792" algn="l">
              <a:lnSpc>
                <a:spcPct val="100000"/>
              </a:lnSpc>
              <a:spcBef>
                <a:spcPts val="0"/>
              </a:spcBef>
              <a:spcAft>
                <a:spcPts val="0"/>
              </a:spcAft>
              <a:buSzPts val="750"/>
              <a:buNone/>
              <a:defRPr sz="1000"/>
            </a:lvl7pPr>
            <a:lvl8pPr marL="4876678" lvl="7" indent="-304792" algn="l">
              <a:lnSpc>
                <a:spcPct val="100000"/>
              </a:lnSpc>
              <a:spcBef>
                <a:spcPts val="0"/>
              </a:spcBef>
              <a:spcAft>
                <a:spcPts val="0"/>
              </a:spcAft>
              <a:buSzPts val="750"/>
              <a:buNone/>
              <a:defRPr sz="1000"/>
            </a:lvl8pPr>
            <a:lvl9pPr marL="5486263" lvl="8" indent="-304792" algn="l">
              <a:lnSpc>
                <a:spcPct val="100000"/>
              </a:lnSpc>
              <a:spcBef>
                <a:spcPts val="0"/>
              </a:spcBef>
              <a:spcAft>
                <a:spcPts val="0"/>
              </a:spcAft>
              <a:buSzPts val="750"/>
              <a:buNone/>
              <a:defRPr sz="1000"/>
            </a:lvl9pPr>
          </a:lstStyle>
          <a:p>
            <a:endParaRPr/>
          </a:p>
        </p:txBody>
      </p:sp>
      <p:sp>
        <p:nvSpPr>
          <p:cNvPr id="76" name="Google Shape;76;p157"/>
          <p:cNvSpPr txBox="1">
            <a:spLocks noGrp="1"/>
          </p:cNvSpPr>
          <p:nvPr>
            <p:ph type="body" idx="3"/>
          </p:nvPr>
        </p:nvSpPr>
        <p:spPr>
          <a:xfrm>
            <a:off x="4642421" y="1647801"/>
            <a:ext cx="4120579" cy="774824"/>
          </a:xfrm>
          <a:prstGeom prst="rect">
            <a:avLst/>
          </a:prstGeom>
          <a:noFill/>
          <a:ln>
            <a:noFill/>
          </a:ln>
        </p:spPr>
        <p:txBody>
          <a:bodyPr spcFirstLastPara="1" wrap="square" lIns="91425" tIns="45700" rIns="91425" bIns="45700" anchor="b" anchorCtr="0">
            <a:noAutofit/>
          </a:bodyPr>
          <a:lstStyle>
            <a:lvl1pPr marL="609585" lvl="0" indent="-304792" algn="l">
              <a:lnSpc>
                <a:spcPct val="100000"/>
              </a:lnSpc>
              <a:spcBef>
                <a:spcPts val="0"/>
              </a:spcBef>
              <a:spcAft>
                <a:spcPts val="0"/>
              </a:spcAft>
              <a:buSzPts val="1400"/>
              <a:buNone/>
              <a:defRPr b="0" i="0">
                <a:solidFill>
                  <a:srgbClr val="2D6DB6"/>
                </a:solidFill>
                <a:latin typeface="Arial"/>
                <a:ea typeface="Arial"/>
                <a:cs typeface="Arial"/>
                <a:sym typeface="Arial"/>
              </a:defRPr>
            </a:lvl1pPr>
            <a:lvl2pPr marL="1219170" lvl="1" indent="-304792" algn="l">
              <a:lnSpc>
                <a:spcPct val="100000"/>
              </a:lnSpc>
              <a:spcBef>
                <a:spcPts val="0"/>
              </a:spcBef>
              <a:spcAft>
                <a:spcPts val="0"/>
              </a:spcAft>
              <a:buSzPts val="1400"/>
              <a:buNone/>
              <a:defRPr/>
            </a:lvl2pPr>
            <a:lvl3pPr marL="1828754" lvl="2" indent="-304792" algn="l">
              <a:lnSpc>
                <a:spcPct val="100000"/>
              </a:lnSpc>
              <a:spcBef>
                <a:spcPts val="0"/>
              </a:spcBef>
              <a:spcAft>
                <a:spcPts val="0"/>
              </a:spcAft>
              <a:buSzPts val="1400"/>
              <a:buNone/>
              <a:defRPr/>
            </a:lvl3pPr>
            <a:lvl4pPr marL="2438339" lvl="3" indent="-304792" algn="l">
              <a:lnSpc>
                <a:spcPct val="100000"/>
              </a:lnSpc>
              <a:spcBef>
                <a:spcPts val="0"/>
              </a:spcBef>
              <a:spcAft>
                <a:spcPts val="0"/>
              </a:spcAft>
              <a:buSzPts val="1400"/>
              <a:buNone/>
              <a:defRPr/>
            </a:lvl4pPr>
            <a:lvl5pPr marL="3047924" lvl="4" indent="-304792" algn="l">
              <a:lnSpc>
                <a:spcPct val="100000"/>
              </a:lnSpc>
              <a:spcBef>
                <a:spcPts val="0"/>
              </a:spcBef>
              <a:spcAft>
                <a:spcPts val="0"/>
              </a:spcAft>
              <a:buSzPts val="1400"/>
              <a:buNone/>
              <a:defRPr/>
            </a:lvl5pPr>
            <a:lvl6pPr marL="3657509" lvl="5" indent="-304792" algn="l">
              <a:lnSpc>
                <a:spcPct val="100000"/>
              </a:lnSpc>
              <a:spcBef>
                <a:spcPts val="0"/>
              </a:spcBef>
              <a:spcAft>
                <a:spcPts val="0"/>
              </a:spcAft>
              <a:buSzPts val="1400"/>
              <a:buNone/>
              <a:defRPr/>
            </a:lvl6pPr>
            <a:lvl7pPr marL="4267093" lvl="6" indent="-304792" algn="l">
              <a:lnSpc>
                <a:spcPct val="100000"/>
              </a:lnSpc>
              <a:spcBef>
                <a:spcPts val="0"/>
              </a:spcBef>
              <a:spcAft>
                <a:spcPts val="0"/>
              </a:spcAft>
              <a:buSzPts val="1400"/>
              <a:buNone/>
              <a:defRPr/>
            </a:lvl7pPr>
            <a:lvl8pPr marL="4876678" lvl="7" indent="-304792" algn="l">
              <a:lnSpc>
                <a:spcPct val="100000"/>
              </a:lnSpc>
              <a:spcBef>
                <a:spcPts val="0"/>
              </a:spcBef>
              <a:spcAft>
                <a:spcPts val="0"/>
              </a:spcAft>
              <a:buSzPts val="1400"/>
              <a:buNone/>
              <a:defRPr/>
            </a:lvl8pPr>
            <a:lvl9pPr marL="5486263" lvl="8" indent="-304792" algn="l">
              <a:lnSpc>
                <a:spcPct val="100000"/>
              </a:lnSpc>
              <a:spcBef>
                <a:spcPts val="0"/>
              </a:spcBef>
              <a:spcAft>
                <a:spcPts val="0"/>
              </a:spcAft>
              <a:buSzPts val="1400"/>
              <a:buNone/>
              <a:defRPr/>
            </a:lvl9pPr>
          </a:lstStyle>
          <a:p>
            <a:endParaRPr/>
          </a:p>
        </p:txBody>
      </p:sp>
      <p:sp>
        <p:nvSpPr>
          <p:cNvPr id="77" name="Google Shape;77;p157"/>
          <p:cNvSpPr txBox="1">
            <a:spLocks noGrp="1"/>
          </p:cNvSpPr>
          <p:nvPr>
            <p:ph type="title"/>
          </p:nvPr>
        </p:nvSpPr>
        <p:spPr>
          <a:xfrm>
            <a:off x="609600" y="899585"/>
            <a:ext cx="10972800" cy="106891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37508329"/>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16_Blank White">
  <p:cSld name="16_Blank White">
    <p:spTree>
      <p:nvGrpSpPr>
        <p:cNvPr id="1" name="Shape 78"/>
        <p:cNvGrpSpPr/>
        <p:nvPr/>
      </p:nvGrpSpPr>
      <p:grpSpPr>
        <a:xfrm>
          <a:off x="0" y="0"/>
          <a:ext cx="0" cy="0"/>
          <a:chOff x="0" y="0"/>
          <a:chExt cx="0" cy="0"/>
        </a:xfrm>
      </p:grpSpPr>
      <p:pic>
        <p:nvPicPr>
          <p:cNvPr id="79" name="Google Shape;79;p158"/>
          <p:cNvPicPr preferRelativeResize="0"/>
          <p:nvPr/>
        </p:nvPicPr>
        <p:blipFill rotWithShape="1">
          <a:blip r:embed="rId2">
            <a:alphaModFix/>
          </a:blip>
          <a:srcRect/>
          <a:stretch/>
        </p:blipFill>
        <p:spPr>
          <a:xfrm>
            <a:off x="10854267" y="6049434"/>
            <a:ext cx="1024467" cy="469900"/>
          </a:xfrm>
          <a:prstGeom prst="rect">
            <a:avLst/>
          </a:prstGeom>
          <a:noFill/>
          <a:ln>
            <a:noFill/>
          </a:ln>
        </p:spPr>
      </p:pic>
      <p:sp>
        <p:nvSpPr>
          <p:cNvPr id="80" name="Google Shape;80;p158"/>
          <p:cNvSpPr txBox="1">
            <a:spLocks noGrp="1"/>
          </p:cNvSpPr>
          <p:nvPr>
            <p:ph type="title"/>
          </p:nvPr>
        </p:nvSpPr>
        <p:spPr>
          <a:xfrm>
            <a:off x="453680" y="527153"/>
            <a:ext cx="11284640" cy="89524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2800">
                <a:solidFill>
                  <a:srgbClr val="2D6DB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806814333"/>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3_Main Masthead and Copy">
  <p:cSld name="13_Main Masthead and Copy">
    <p:spTree>
      <p:nvGrpSpPr>
        <p:cNvPr id="1" name="Shape 81"/>
        <p:cNvGrpSpPr/>
        <p:nvPr/>
      </p:nvGrpSpPr>
      <p:grpSpPr>
        <a:xfrm>
          <a:off x="0" y="0"/>
          <a:ext cx="0" cy="0"/>
          <a:chOff x="0" y="0"/>
          <a:chExt cx="0" cy="0"/>
        </a:xfrm>
      </p:grpSpPr>
      <p:sp>
        <p:nvSpPr>
          <p:cNvPr id="82" name="Google Shape;82;p159"/>
          <p:cNvSpPr txBox="1">
            <a:spLocks noGrp="1"/>
          </p:cNvSpPr>
          <p:nvPr>
            <p:ph type="body" idx="1"/>
          </p:nvPr>
        </p:nvSpPr>
        <p:spPr>
          <a:xfrm>
            <a:off x="552458" y="1835460"/>
            <a:ext cx="8073383" cy="4713288"/>
          </a:xfrm>
          <a:prstGeom prst="rect">
            <a:avLst/>
          </a:prstGeom>
          <a:noFill/>
          <a:ln>
            <a:noFill/>
          </a:ln>
        </p:spPr>
        <p:txBody>
          <a:bodyPr spcFirstLastPara="1" wrap="square" lIns="91425" tIns="45700" rIns="91425" bIns="45700" anchor="t" anchorCtr="0">
            <a:normAutofit/>
          </a:bodyPr>
          <a:lstStyle>
            <a:lvl1pPr marL="609585" lvl="0" indent="-304792" algn="l">
              <a:lnSpc>
                <a:spcPct val="100000"/>
              </a:lnSpc>
              <a:spcBef>
                <a:spcPts val="0"/>
              </a:spcBef>
              <a:spcAft>
                <a:spcPts val="0"/>
              </a:spcAft>
              <a:buSzPts val="1400"/>
              <a:buNone/>
              <a:defRPr sz="1600" b="0" i="0">
                <a:solidFill>
                  <a:srgbClr val="2D6DB6"/>
                </a:solidFill>
                <a:latin typeface="Arial"/>
                <a:ea typeface="Arial"/>
                <a:cs typeface="Arial"/>
                <a:sym typeface="Arial"/>
              </a:defRPr>
            </a:lvl1pPr>
            <a:lvl2pPr marL="1219170" lvl="1" indent="-304792" algn="l">
              <a:lnSpc>
                <a:spcPct val="100000"/>
              </a:lnSpc>
              <a:spcBef>
                <a:spcPts val="0"/>
              </a:spcBef>
              <a:spcAft>
                <a:spcPts val="0"/>
              </a:spcAft>
              <a:buSzPts val="1400"/>
              <a:buNone/>
              <a:defRPr sz="1400" b="0" i="0">
                <a:solidFill>
                  <a:srgbClr val="657581"/>
                </a:solidFill>
                <a:latin typeface="Arial"/>
                <a:ea typeface="Arial"/>
                <a:cs typeface="Arial"/>
                <a:sym typeface="Arial"/>
              </a:defRPr>
            </a:lvl2pPr>
            <a:lvl3pPr marL="1828754" lvl="2" indent="-304792" algn="l">
              <a:lnSpc>
                <a:spcPct val="100000"/>
              </a:lnSpc>
              <a:spcBef>
                <a:spcPts val="0"/>
              </a:spcBef>
              <a:spcAft>
                <a:spcPts val="0"/>
              </a:spcAft>
              <a:buSzPts val="1400"/>
              <a:buNone/>
              <a:defRPr sz="1200" b="0" i="0">
                <a:solidFill>
                  <a:srgbClr val="657581"/>
                </a:solidFill>
                <a:latin typeface="Arial"/>
                <a:ea typeface="Arial"/>
                <a:cs typeface="Arial"/>
                <a:sym typeface="Arial"/>
              </a:defRPr>
            </a:lvl3pPr>
            <a:lvl4pPr marL="2438339" lvl="3" indent="-304792" algn="l">
              <a:lnSpc>
                <a:spcPct val="100000"/>
              </a:lnSpc>
              <a:spcBef>
                <a:spcPts val="0"/>
              </a:spcBef>
              <a:spcAft>
                <a:spcPts val="0"/>
              </a:spcAft>
              <a:buSzPts val="1400"/>
              <a:buNone/>
              <a:defRPr sz="1100" b="0" i="0">
                <a:solidFill>
                  <a:srgbClr val="657581"/>
                </a:solidFill>
                <a:latin typeface="Arial"/>
                <a:ea typeface="Arial"/>
                <a:cs typeface="Arial"/>
                <a:sym typeface="Arial"/>
              </a:defRPr>
            </a:lvl4pPr>
            <a:lvl5pPr marL="3047924" lvl="4" indent="-304792" algn="l">
              <a:lnSpc>
                <a:spcPct val="100000"/>
              </a:lnSpc>
              <a:spcBef>
                <a:spcPts val="0"/>
              </a:spcBef>
              <a:spcAft>
                <a:spcPts val="0"/>
              </a:spcAft>
              <a:buSzPts val="1400"/>
              <a:buNone/>
              <a:defRPr sz="1100" b="0" i="0">
                <a:solidFill>
                  <a:srgbClr val="657581"/>
                </a:solidFill>
                <a:latin typeface="Arial"/>
                <a:ea typeface="Arial"/>
                <a:cs typeface="Arial"/>
                <a:sym typeface="Arial"/>
              </a:defRPr>
            </a:lvl5pPr>
            <a:lvl6pPr marL="3657509" lvl="5" indent="-304792" algn="l">
              <a:lnSpc>
                <a:spcPct val="100000"/>
              </a:lnSpc>
              <a:spcBef>
                <a:spcPts val="0"/>
              </a:spcBef>
              <a:spcAft>
                <a:spcPts val="0"/>
              </a:spcAft>
              <a:buSzPts val="1400"/>
              <a:buNone/>
              <a:defRPr/>
            </a:lvl6pPr>
            <a:lvl7pPr marL="4267093" lvl="6" indent="-304792" algn="l">
              <a:lnSpc>
                <a:spcPct val="100000"/>
              </a:lnSpc>
              <a:spcBef>
                <a:spcPts val="0"/>
              </a:spcBef>
              <a:spcAft>
                <a:spcPts val="0"/>
              </a:spcAft>
              <a:buSzPts val="1400"/>
              <a:buNone/>
              <a:defRPr/>
            </a:lvl7pPr>
            <a:lvl8pPr marL="4876678" lvl="7" indent="-304792" algn="l">
              <a:lnSpc>
                <a:spcPct val="100000"/>
              </a:lnSpc>
              <a:spcBef>
                <a:spcPts val="0"/>
              </a:spcBef>
              <a:spcAft>
                <a:spcPts val="0"/>
              </a:spcAft>
              <a:buSzPts val="1400"/>
              <a:buNone/>
              <a:defRPr/>
            </a:lvl8pPr>
            <a:lvl9pPr marL="5486263" lvl="8" indent="-304792" algn="l">
              <a:lnSpc>
                <a:spcPct val="100000"/>
              </a:lnSpc>
              <a:spcBef>
                <a:spcPts val="0"/>
              </a:spcBef>
              <a:spcAft>
                <a:spcPts val="0"/>
              </a:spcAft>
              <a:buSzPts val="1400"/>
              <a:buNone/>
              <a:defRPr/>
            </a:lvl9pPr>
          </a:lstStyle>
          <a:p>
            <a:endParaRPr/>
          </a:p>
        </p:txBody>
      </p:sp>
      <p:sp>
        <p:nvSpPr>
          <p:cNvPr id="83" name="Google Shape;83;p159"/>
          <p:cNvSpPr txBox="1">
            <a:spLocks noGrp="1"/>
          </p:cNvSpPr>
          <p:nvPr>
            <p:ph type="title"/>
          </p:nvPr>
        </p:nvSpPr>
        <p:spPr>
          <a:xfrm>
            <a:off x="609600" y="899585"/>
            <a:ext cx="10972800" cy="106891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833062036"/>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25_Blank White">
  <p:cSld name="25_Blank White">
    <p:spTree>
      <p:nvGrpSpPr>
        <p:cNvPr id="1" name="Shape 84"/>
        <p:cNvGrpSpPr/>
        <p:nvPr/>
      </p:nvGrpSpPr>
      <p:grpSpPr>
        <a:xfrm>
          <a:off x="0" y="0"/>
          <a:ext cx="0" cy="0"/>
          <a:chOff x="0" y="0"/>
          <a:chExt cx="0" cy="0"/>
        </a:xfrm>
      </p:grpSpPr>
      <p:pic>
        <p:nvPicPr>
          <p:cNvPr id="85" name="Google Shape;85;p160"/>
          <p:cNvPicPr preferRelativeResize="0"/>
          <p:nvPr/>
        </p:nvPicPr>
        <p:blipFill rotWithShape="1">
          <a:blip r:embed="rId2">
            <a:alphaModFix/>
          </a:blip>
          <a:srcRect/>
          <a:stretch/>
        </p:blipFill>
        <p:spPr>
          <a:xfrm>
            <a:off x="10854267" y="6049434"/>
            <a:ext cx="1024467" cy="469900"/>
          </a:xfrm>
          <a:prstGeom prst="rect">
            <a:avLst/>
          </a:prstGeom>
          <a:noFill/>
          <a:ln>
            <a:noFill/>
          </a:ln>
        </p:spPr>
      </p:pic>
      <p:sp>
        <p:nvSpPr>
          <p:cNvPr id="86" name="Google Shape;86;p160"/>
          <p:cNvSpPr>
            <a:spLocks noGrp="1"/>
          </p:cNvSpPr>
          <p:nvPr>
            <p:ph type="pic" idx="2"/>
          </p:nvPr>
        </p:nvSpPr>
        <p:spPr>
          <a:xfrm>
            <a:off x="-2627" y="1"/>
            <a:ext cx="6989968" cy="6865259"/>
          </a:xfrm>
          <a:prstGeom prst="rect">
            <a:avLst/>
          </a:prstGeom>
          <a:solidFill>
            <a:schemeClr val="lt1"/>
          </a:solidFill>
          <a:ln>
            <a:noFill/>
          </a:ln>
        </p:spPr>
      </p:sp>
      <p:sp>
        <p:nvSpPr>
          <p:cNvPr id="87" name="Google Shape;87;p160"/>
          <p:cNvSpPr txBox="1">
            <a:spLocks noGrp="1"/>
          </p:cNvSpPr>
          <p:nvPr>
            <p:ph type="body" idx="1"/>
          </p:nvPr>
        </p:nvSpPr>
        <p:spPr>
          <a:xfrm>
            <a:off x="6668197" y="787401"/>
            <a:ext cx="5168899" cy="1915615"/>
          </a:xfrm>
          <a:prstGeom prst="rect">
            <a:avLst/>
          </a:prstGeom>
          <a:noFill/>
          <a:ln>
            <a:noFill/>
          </a:ln>
        </p:spPr>
        <p:txBody>
          <a:bodyPr spcFirstLastPara="1" wrap="square" lIns="91425" tIns="45700" rIns="91425" bIns="45700" anchor="b" anchorCtr="0">
            <a:noAutofit/>
          </a:bodyPr>
          <a:lstStyle>
            <a:lvl1pPr marL="609585" lvl="0" indent="-304792" algn="l">
              <a:lnSpc>
                <a:spcPct val="100000"/>
              </a:lnSpc>
              <a:spcBef>
                <a:spcPts val="0"/>
              </a:spcBef>
              <a:spcAft>
                <a:spcPts val="0"/>
              </a:spcAft>
              <a:buSzPts val="3000"/>
              <a:buNone/>
              <a:defRPr sz="4000" b="1">
                <a:solidFill>
                  <a:srgbClr val="073B83"/>
                </a:solidFill>
              </a:defRPr>
            </a:lvl1pPr>
            <a:lvl2pPr marL="1219170" lvl="1" indent="-304792" algn="l">
              <a:lnSpc>
                <a:spcPct val="100000"/>
              </a:lnSpc>
              <a:spcBef>
                <a:spcPts val="0"/>
              </a:spcBef>
              <a:spcAft>
                <a:spcPts val="0"/>
              </a:spcAft>
              <a:buSzPts val="1400"/>
              <a:buNone/>
              <a:defRPr/>
            </a:lvl2pPr>
            <a:lvl3pPr marL="1828754" lvl="2" indent="-304792" algn="l">
              <a:lnSpc>
                <a:spcPct val="100000"/>
              </a:lnSpc>
              <a:spcBef>
                <a:spcPts val="0"/>
              </a:spcBef>
              <a:spcAft>
                <a:spcPts val="0"/>
              </a:spcAft>
              <a:buSzPts val="1400"/>
              <a:buNone/>
              <a:defRPr/>
            </a:lvl3pPr>
            <a:lvl4pPr marL="2438339" lvl="3" indent="-304792" algn="l">
              <a:lnSpc>
                <a:spcPct val="100000"/>
              </a:lnSpc>
              <a:spcBef>
                <a:spcPts val="0"/>
              </a:spcBef>
              <a:spcAft>
                <a:spcPts val="0"/>
              </a:spcAft>
              <a:buSzPts val="1400"/>
              <a:buNone/>
              <a:defRPr/>
            </a:lvl4pPr>
            <a:lvl5pPr marL="3047924" lvl="4" indent="-304792" algn="l">
              <a:lnSpc>
                <a:spcPct val="100000"/>
              </a:lnSpc>
              <a:spcBef>
                <a:spcPts val="0"/>
              </a:spcBef>
              <a:spcAft>
                <a:spcPts val="0"/>
              </a:spcAft>
              <a:buSzPts val="1400"/>
              <a:buNone/>
              <a:defRPr/>
            </a:lvl5pPr>
            <a:lvl6pPr marL="3657509" lvl="5" indent="-304792" algn="l">
              <a:lnSpc>
                <a:spcPct val="100000"/>
              </a:lnSpc>
              <a:spcBef>
                <a:spcPts val="0"/>
              </a:spcBef>
              <a:spcAft>
                <a:spcPts val="0"/>
              </a:spcAft>
              <a:buSzPts val="1400"/>
              <a:buNone/>
              <a:defRPr/>
            </a:lvl6pPr>
            <a:lvl7pPr marL="4267093" lvl="6" indent="-304792" algn="l">
              <a:lnSpc>
                <a:spcPct val="100000"/>
              </a:lnSpc>
              <a:spcBef>
                <a:spcPts val="0"/>
              </a:spcBef>
              <a:spcAft>
                <a:spcPts val="0"/>
              </a:spcAft>
              <a:buSzPts val="1400"/>
              <a:buNone/>
              <a:defRPr/>
            </a:lvl7pPr>
            <a:lvl8pPr marL="4876678" lvl="7" indent="-304792" algn="l">
              <a:lnSpc>
                <a:spcPct val="100000"/>
              </a:lnSpc>
              <a:spcBef>
                <a:spcPts val="0"/>
              </a:spcBef>
              <a:spcAft>
                <a:spcPts val="0"/>
              </a:spcAft>
              <a:buSzPts val="1400"/>
              <a:buNone/>
              <a:defRPr/>
            </a:lvl8pPr>
            <a:lvl9pPr marL="5486263" lvl="8" indent="-304792" algn="l">
              <a:lnSpc>
                <a:spcPct val="100000"/>
              </a:lnSpc>
              <a:spcBef>
                <a:spcPts val="0"/>
              </a:spcBef>
              <a:spcAft>
                <a:spcPts val="0"/>
              </a:spcAft>
              <a:buSzPts val="1400"/>
              <a:buNone/>
              <a:defRPr/>
            </a:lvl9pPr>
          </a:lstStyle>
          <a:p>
            <a:endParaRPr/>
          </a:p>
        </p:txBody>
      </p:sp>
      <p:sp>
        <p:nvSpPr>
          <p:cNvPr id="88" name="Google Shape;88;p160"/>
          <p:cNvSpPr txBox="1">
            <a:spLocks noGrp="1"/>
          </p:cNvSpPr>
          <p:nvPr>
            <p:ph type="body" idx="3"/>
          </p:nvPr>
        </p:nvSpPr>
        <p:spPr>
          <a:xfrm>
            <a:off x="6668199" y="2817315"/>
            <a:ext cx="5168899" cy="2840680"/>
          </a:xfrm>
          <a:prstGeom prst="rect">
            <a:avLst/>
          </a:prstGeom>
          <a:noFill/>
          <a:ln>
            <a:noFill/>
          </a:ln>
        </p:spPr>
        <p:txBody>
          <a:bodyPr spcFirstLastPara="1" wrap="square" lIns="91425" tIns="45700" rIns="91425" bIns="45700" anchor="t" anchorCtr="0">
            <a:normAutofit/>
          </a:bodyPr>
          <a:lstStyle>
            <a:lvl1pPr marL="609585" lvl="0" indent="-304792" algn="l">
              <a:lnSpc>
                <a:spcPct val="172222"/>
              </a:lnSpc>
              <a:spcBef>
                <a:spcPts val="0"/>
              </a:spcBef>
              <a:spcAft>
                <a:spcPts val="0"/>
              </a:spcAft>
              <a:buSzPts val="1350"/>
              <a:buNone/>
              <a:defRPr sz="1800" b="0" i="0">
                <a:solidFill>
                  <a:srgbClr val="657581"/>
                </a:solidFill>
                <a:latin typeface="Arial"/>
                <a:ea typeface="Arial"/>
                <a:cs typeface="Arial"/>
                <a:sym typeface="Arial"/>
              </a:defRPr>
            </a:lvl1pPr>
            <a:lvl2pPr marL="1219170" lvl="1" indent="-304792" algn="l">
              <a:lnSpc>
                <a:spcPct val="150000"/>
              </a:lnSpc>
              <a:spcBef>
                <a:spcPts val="0"/>
              </a:spcBef>
              <a:spcAft>
                <a:spcPts val="0"/>
              </a:spcAft>
              <a:buSzPts val="1400"/>
              <a:buNone/>
              <a:defRPr b="0" i="0">
                <a:solidFill>
                  <a:srgbClr val="5E6469"/>
                </a:solidFill>
                <a:latin typeface="Arial"/>
                <a:ea typeface="Arial"/>
                <a:cs typeface="Arial"/>
                <a:sym typeface="Arial"/>
              </a:defRPr>
            </a:lvl2pPr>
            <a:lvl3pPr marL="1828754" lvl="2" indent="-304792" algn="l">
              <a:lnSpc>
                <a:spcPct val="150000"/>
              </a:lnSpc>
              <a:spcBef>
                <a:spcPts val="0"/>
              </a:spcBef>
              <a:spcAft>
                <a:spcPts val="0"/>
              </a:spcAft>
              <a:buSzPts val="1400"/>
              <a:buNone/>
              <a:defRPr b="0" i="0">
                <a:solidFill>
                  <a:srgbClr val="5E6469"/>
                </a:solidFill>
                <a:latin typeface="Arial"/>
                <a:ea typeface="Arial"/>
                <a:cs typeface="Arial"/>
                <a:sym typeface="Arial"/>
              </a:defRPr>
            </a:lvl3pPr>
            <a:lvl4pPr marL="2438339" lvl="3" indent="-304792" algn="l">
              <a:lnSpc>
                <a:spcPct val="150000"/>
              </a:lnSpc>
              <a:spcBef>
                <a:spcPts val="0"/>
              </a:spcBef>
              <a:spcAft>
                <a:spcPts val="0"/>
              </a:spcAft>
              <a:buSzPts val="1400"/>
              <a:buNone/>
              <a:defRPr b="0" i="0">
                <a:solidFill>
                  <a:srgbClr val="5E6469"/>
                </a:solidFill>
                <a:latin typeface="Arial"/>
                <a:ea typeface="Arial"/>
                <a:cs typeface="Arial"/>
                <a:sym typeface="Arial"/>
              </a:defRPr>
            </a:lvl4pPr>
            <a:lvl5pPr marL="3047924" lvl="4" indent="-304792" algn="l">
              <a:lnSpc>
                <a:spcPct val="150000"/>
              </a:lnSpc>
              <a:spcBef>
                <a:spcPts val="0"/>
              </a:spcBef>
              <a:spcAft>
                <a:spcPts val="0"/>
              </a:spcAft>
              <a:buSzPts val="1400"/>
              <a:buNone/>
              <a:defRPr b="0" i="0">
                <a:solidFill>
                  <a:srgbClr val="5E6469"/>
                </a:solidFill>
                <a:latin typeface="Arial"/>
                <a:ea typeface="Arial"/>
                <a:cs typeface="Arial"/>
                <a:sym typeface="Arial"/>
              </a:defRPr>
            </a:lvl5pPr>
            <a:lvl6pPr marL="3657509" lvl="5" indent="-304792" algn="l">
              <a:lnSpc>
                <a:spcPct val="100000"/>
              </a:lnSpc>
              <a:spcBef>
                <a:spcPts val="0"/>
              </a:spcBef>
              <a:spcAft>
                <a:spcPts val="0"/>
              </a:spcAft>
              <a:buSzPts val="1400"/>
              <a:buNone/>
              <a:defRPr/>
            </a:lvl6pPr>
            <a:lvl7pPr marL="4267093" lvl="6" indent="-304792" algn="l">
              <a:lnSpc>
                <a:spcPct val="100000"/>
              </a:lnSpc>
              <a:spcBef>
                <a:spcPts val="0"/>
              </a:spcBef>
              <a:spcAft>
                <a:spcPts val="0"/>
              </a:spcAft>
              <a:buSzPts val="1400"/>
              <a:buNone/>
              <a:defRPr/>
            </a:lvl7pPr>
            <a:lvl8pPr marL="4876678" lvl="7" indent="-304792" algn="l">
              <a:lnSpc>
                <a:spcPct val="100000"/>
              </a:lnSpc>
              <a:spcBef>
                <a:spcPts val="0"/>
              </a:spcBef>
              <a:spcAft>
                <a:spcPts val="0"/>
              </a:spcAft>
              <a:buSzPts val="1400"/>
              <a:buNone/>
              <a:defRPr/>
            </a:lvl8pPr>
            <a:lvl9pPr marL="5486263" lvl="8" indent="-304792"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94017896"/>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2_2b_Title Slide Alternate">
  <p:cSld name="2_2b_Title Slide Alternate">
    <p:bg>
      <p:bgPr>
        <a:blipFill>
          <a:blip r:embed="rId2">
            <a:alphaModFix/>
          </a:blip>
          <a:stretch>
            <a:fillRect/>
          </a:stretch>
        </a:blipFill>
        <a:effectLst/>
      </p:bgPr>
    </p:bg>
    <p:spTree>
      <p:nvGrpSpPr>
        <p:cNvPr id="1" name="Shape 89"/>
        <p:cNvGrpSpPr/>
        <p:nvPr/>
      </p:nvGrpSpPr>
      <p:grpSpPr>
        <a:xfrm>
          <a:off x="0" y="0"/>
          <a:ext cx="0" cy="0"/>
          <a:chOff x="0" y="0"/>
          <a:chExt cx="0" cy="0"/>
        </a:xfrm>
      </p:grpSpPr>
      <p:pic>
        <p:nvPicPr>
          <p:cNvPr id="90" name="Google Shape;90;p161"/>
          <p:cNvPicPr preferRelativeResize="0"/>
          <p:nvPr/>
        </p:nvPicPr>
        <p:blipFill rotWithShape="1">
          <a:blip r:embed="rId3">
            <a:alphaModFix/>
          </a:blip>
          <a:srcRect/>
          <a:stretch/>
        </p:blipFill>
        <p:spPr>
          <a:xfrm>
            <a:off x="4988984" y="4557185"/>
            <a:ext cx="2072216" cy="958849"/>
          </a:xfrm>
          <a:prstGeom prst="rect">
            <a:avLst/>
          </a:prstGeom>
          <a:noFill/>
          <a:ln>
            <a:noFill/>
          </a:ln>
        </p:spPr>
      </p:pic>
      <p:sp>
        <p:nvSpPr>
          <p:cNvPr id="91" name="Google Shape;91;p161"/>
          <p:cNvSpPr txBox="1"/>
          <p:nvPr/>
        </p:nvSpPr>
        <p:spPr>
          <a:xfrm>
            <a:off x="1028700" y="2002368"/>
            <a:ext cx="9719733" cy="1426633"/>
          </a:xfrm>
          <a:prstGeom prst="rect">
            <a:avLst/>
          </a:prstGeom>
          <a:noFill/>
          <a:ln>
            <a:noFill/>
          </a:ln>
        </p:spPr>
        <p:txBody>
          <a:bodyPr spcFirstLastPara="1" wrap="square" lIns="121900" tIns="60933" rIns="121900" bIns="60933" anchor="ctr" anchorCtr="0">
            <a:noAutofit/>
          </a:bodyPr>
          <a:lstStyle/>
          <a:p>
            <a:pPr marL="0" marR="0" lvl="0" indent="0" algn="ctr" rtl="0">
              <a:lnSpc>
                <a:spcPct val="90000"/>
              </a:lnSpc>
              <a:spcBef>
                <a:spcPts val="0"/>
              </a:spcBef>
              <a:spcAft>
                <a:spcPts val="0"/>
              </a:spcAft>
              <a:buClr>
                <a:srgbClr val="000000"/>
              </a:buClr>
              <a:buSzPts val="6000"/>
              <a:buFont typeface="Arial"/>
              <a:buNone/>
            </a:pPr>
            <a:r>
              <a:rPr lang="en-US" sz="8000" b="0" i="0" u="none" strike="noStrike" cap="none">
                <a:solidFill>
                  <a:schemeClr val="lt1"/>
                </a:solidFill>
                <a:latin typeface="Arial"/>
                <a:ea typeface="Arial"/>
                <a:cs typeface="Arial"/>
                <a:sym typeface="Arial"/>
              </a:rPr>
              <a:t>Thank You</a:t>
            </a: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77499667"/>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EFAULT">
  <p:cSld name="DEFAULT">
    <p:spTree>
      <p:nvGrpSpPr>
        <p:cNvPr id="1" name="Shape 92"/>
        <p:cNvGrpSpPr/>
        <p:nvPr/>
      </p:nvGrpSpPr>
      <p:grpSpPr>
        <a:xfrm>
          <a:off x="0" y="0"/>
          <a:ext cx="0" cy="0"/>
          <a:chOff x="0" y="0"/>
          <a:chExt cx="0" cy="0"/>
        </a:xfrm>
      </p:grpSpPr>
      <p:sp>
        <p:nvSpPr>
          <p:cNvPr id="93" name="Google Shape;93;p162"/>
          <p:cNvSpPr txBox="1">
            <a:spLocks noGrp="1"/>
          </p:cNvSpPr>
          <p:nvPr>
            <p:ph type="sldNum" idx="12"/>
          </p:nvPr>
        </p:nvSpPr>
        <p:spPr>
          <a:xfrm>
            <a:off x="11408834" y="6333067"/>
            <a:ext cx="732367" cy="524933"/>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800"/>
              <a:buFont typeface="Arial"/>
              <a:buNone/>
              <a:defRPr sz="1067" b="0" i="0" u="none" strike="noStrike" cap="none">
                <a:solidFill>
                  <a:srgbClr val="FFFFFF"/>
                </a:solidFill>
                <a:latin typeface="Manrope"/>
                <a:ea typeface="Manrope"/>
                <a:cs typeface="Manrope"/>
                <a:sym typeface="Manrope"/>
              </a:defRPr>
            </a:lvl1pPr>
            <a:lvl2pPr marL="0" marR="0" lvl="1" indent="0" algn="r">
              <a:lnSpc>
                <a:spcPct val="100000"/>
              </a:lnSpc>
              <a:spcBef>
                <a:spcPts val="0"/>
              </a:spcBef>
              <a:spcAft>
                <a:spcPts val="0"/>
              </a:spcAft>
              <a:buClr>
                <a:srgbClr val="000000"/>
              </a:buClr>
              <a:buSzPts val="800"/>
              <a:buFont typeface="Arial"/>
              <a:buNone/>
              <a:defRPr sz="1067" b="0" i="0" u="none" strike="noStrike" cap="none">
                <a:solidFill>
                  <a:srgbClr val="FFFFFF"/>
                </a:solidFill>
                <a:latin typeface="Manrope"/>
                <a:ea typeface="Manrope"/>
                <a:cs typeface="Manrope"/>
                <a:sym typeface="Manrope"/>
              </a:defRPr>
            </a:lvl2pPr>
            <a:lvl3pPr marL="0" marR="0" lvl="2" indent="0" algn="r">
              <a:lnSpc>
                <a:spcPct val="100000"/>
              </a:lnSpc>
              <a:spcBef>
                <a:spcPts val="0"/>
              </a:spcBef>
              <a:spcAft>
                <a:spcPts val="0"/>
              </a:spcAft>
              <a:buClr>
                <a:srgbClr val="000000"/>
              </a:buClr>
              <a:buSzPts val="800"/>
              <a:buFont typeface="Arial"/>
              <a:buNone/>
              <a:defRPr sz="1067" b="0" i="0" u="none" strike="noStrike" cap="none">
                <a:solidFill>
                  <a:srgbClr val="FFFFFF"/>
                </a:solidFill>
                <a:latin typeface="Manrope"/>
                <a:ea typeface="Manrope"/>
                <a:cs typeface="Manrope"/>
                <a:sym typeface="Manrope"/>
              </a:defRPr>
            </a:lvl3pPr>
            <a:lvl4pPr marL="0" marR="0" lvl="3" indent="0" algn="r">
              <a:lnSpc>
                <a:spcPct val="100000"/>
              </a:lnSpc>
              <a:spcBef>
                <a:spcPts val="0"/>
              </a:spcBef>
              <a:spcAft>
                <a:spcPts val="0"/>
              </a:spcAft>
              <a:buClr>
                <a:srgbClr val="000000"/>
              </a:buClr>
              <a:buSzPts val="800"/>
              <a:buFont typeface="Arial"/>
              <a:buNone/>
              <a:defRPr sz="1067" b="0" i="0" u="none" strike="noStrike" cap="none">
                <a:solidFill>
                  <a:srgbClr val="FFFFFF"/>
                </a:solidFill>
                <a:latin typeface="Manrope"/>
                <a:ea typeface="Manrope"/>
                <a:cs typeface="Manrope"/>
                <a:sym typeface="Manrope"/>
              </a:defRPr>
            </a:lvl4pPr>
            <a:lvl5pPr marL="0" marR="0" lvl="4" indent="0" algn="r">
              <a:lnSpc>
                <a:spcPct val="100000"/>
              </a:lnSpc>
              <a:spcBef>
                <a:spcPts val="0"/>
              </a:spcBef>
              <a:spcAft>
                <a:spcPts val="0"/>
              </a:spcAft>
              <a:buClr>
                <a:srgbClr val="000000"/>
              </a:buClr>
              <a:buSzPts val="800"/>
              <a:buFont typeface="Arial"/>
              <a:buNone/>
              <a:defRPr sz="1067" b="0" i="0" u="none" strike="noStrike" cap="none">
                <a:solidFill>
                  <a:srgbClr val="FFFFFF"/>
                </a:solidFill>
                <a:latin typeface="Manrope"/>
                <a:ea typeface="Manrope"/>
                <a:cs typeface="Manrope"/>
                <a:sym typeface="Manrope"/>
              </a:defRPr>
            </a:lvl5pPr>
            <a:lvl6pPr marL="0" marR="0" lvl="5" indent="0" algn="r">
              <a:lnSpc>
                <a:spcPct val="100000"/>
              </a:lnSpc>
              <a:spcBef>
                <a:spcPts val="0"/>
              </a:spcBef>
              <a:spcAft>
                <a:spcPts val="0"/>
              </a:spcAft>
              <a:buClr>
                <a:srgbClr val="000000"/>
              </a:buClr>
              <a:buSzPts val="800"/>
              <a:buFont typeface="Arial"/>
              <a:buNone/>
              <a:defRPr sz="1067" b="0" i="0" u="none" strike="noStrike" cap="none">
                <a:solidFill>
                  <a:srgbClr val="FFFFFF"/>
                </a:solidFill>
                <a:latin typeface="Manrope"/>
                <a:ea typeface="Manrope"/>
                <a:cs typeface="Manrope"/>
                <a:sym typeface="Manrope"/>
              </a:defRPr>
            </a:lvl6pPr>
            <a:lvl7pPr marL="0" marR="0" lvl="6" indent="0" algn="r">
              <a:lnSpc>
                <a:spcPct val="100000"/>
              </a:lnSpc>
              <a:spcBef>
                <a:spcPts val="0"/>
              </a:spcBef>
              <a:spcAft>
                <a:spcPts val="0"/>
              </a:spcAft>
              <a:buClr>
                <a:srgbClr val="000000"/>
              </a:buClr>
              <a:buSzPts val="800"/>
              <a:buFont typeface="Arial"/>
              <a:buNone/>
              <a:defRPr sz="1067" b="0" i="0" u="none" strike="noStrike" cap="none">
                <a:solidFill>
                  <a:srgbClr val="FFFFFF"/>
                </a:solidFill>
                <a:latin typeface="Manrope"/>
                <a:ea typeface="Manrope"/>
                <a:cs typeface="Manrope"/>
                <a:sym typeface="Manrope"/>
              </a:defRPr>
            </a:lvl7pPr>
            <a:lvl8pPr marL="0" marR="0" lvl="7" indent="0" algn="r">
              <a:lnSpc>
                <a:spcPct val="100000"/>
              </a:lnSpc>
              <a:spcBef>
                <a:spcPts val="0"/>
              </a:spcBef>
              <a:spcAft>
                <a:spcPts val="0"/>
              </a:spcAft>
              <a:buClr>
                <a:srgbClr val="000000"/>
              </a:buClr>
              <a:buSzPts val="800"/>
              <a:buFont typeface="Arial"/>
              <a:buNone/>
              <a:defRPr sz="1067" b="0" i="0" u="none" strike="noStrike" cap="none">
                <a:solidFill>
                  <a:srgbClr val="FFFFFF"/>
                </a:solidFill>
                <a:latin typeface="Manrope"/>
                <a:ea typeface="Manrope"/>
                <a:cs typeface="Manrope"/>
                <a:sym typeface="Manrope"/>
              </a:defRPr>
            </a:lvl8pPr>
            <a:lvl9pPr marL="0" marR="0" lvl="8" indent="0" algn="r">
              <a:lnSpc>
                <a:spcPct val="100000"/>
              </a:lnSpc>
              <a:spcBef>
                <a:spcPts val="0"/>
              </a:spcBef>
              <a:spcAft>
                <a:spcPts val="0"/>
              </a:spcAft>
              <a:buClr>
                <a:srgbClr val="000000"/>
              </a:buClr>
              <a:buSzPts val="800"/>
              <a:buFont typeface="Arial"/>
              <a:buNone/>
              <a:defRPr sz="1067" b="0" i="0" u="none" strike="noStrike" cap="none">
                <a:solidFill>
                  <a:srgbClr val="FFFFFF"/>
                </a:solidFill>
                <a:latin typeface="Manrope"/>
                <a:ea typeface="Manrope"/>
                <a:cs typeface="Manrope"/>
                <a:sym typeface="Manrop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243056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4"/>
        <p:cNvGrpSpPr/>
        <p:nvPr/>
      </p:nvGrpSpPr>
      <p:grpSpPr>
        <a:xfrm>
          <a:off x="0" y="0"/>
          <a:ext cx="0" cy="0"/>
          <a:chOff x="0" y="0"/>
          <a:chExt cx="0" cy="0"/>
        </a:xfrm>
      </p:grpSpPr>
      <p:sp>
        <p:nvSpPr>
          <p:cNvPr id="95" name="Google Shape;95;p16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6" name="Google Shape;96;p16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00000"/>
              </a:lnSpc>
              <a:spcBef>
                <a:spcPts val="0"/>
              </a:spcBef>
              <a:spcAft>
                <a:spcPts val="0"/>
              </a:spcAft>
              <a:buSzPts val="1800"/>
              <a:buChar char="●"/>
              <a:defRPr/>
            </a:lvl1pPr>
            <a:lvl2pPr marL="1219170" lvl="1" indent="-423323" algn="l">
              <a:lnSpc>
                <a:spcPct val="100000"/>
              </a:lnSpc>
              <a:spcBef>
                <a:spcPts val="0"/>
              </a:spcBef>
              <a:spcAft>
                <a:spcPts val="0"/>
              </a:spcAft>
              <a:buSzPts val="1400"/>
              <a:buChar char="○"/>
              <a:defRPr/>
            </a:lvl2pPr>
            <a:lvl3pPr marL="1828754" lvl="2" indent="-423323" algn="l">
              <a:lnSpc>
                <a:spcPct val="100000"/>
              </a:lnSpc>
              <a:spcBef>
                <a:spcPts val="0"/>
              </a:spcBef>
              <a:spcAft>
                <a:spcPts val="0"/>
              </a:spcAft>
              <a:buSzPts val="1400"/>
              <a:buChar char="■"/>
              <a:defRPr/>
            </a:lvl3pPr>
            <a:lvl4pPr marL="2438339" lvl="3" indent="-423323" algn="l">
              <a:lnSpc>
                <a:spcPct val="100000"/>
              </a:lnSpc>
              <a:spcBef>
                <a:spcPts val="0"/>
              </a:spcBef>
              <a:spcAft>
                <a:spcPts val="0"/>
              </a:spcAft>
              <a:buSzPts val="1400"/>
              <a:buChar char="●"/>
              <a:defRPr/>
            </a:lvl4pPr>
            <a:lvl5pPr marL="3047924" lvl="4" indent="-423323" algn="l">
              <a:lnSpc>
                <a:spcPct val="100000"/>
              </a:lnSpc>
              <a:spcBef>
                <a:spcPts val="0"/>
              </a:spcBef>
              <a:spcAft>
                <a:spcPts val="0"/>
              </a:spcAft>
              <a:buSzPts val="1400"/>
              <a:buChar char="○"/>
              <a:defRPr/>
            </a:lvl5pPr>
            <a:lvl6pPr marL="3657509" lvl="5" indent="-423323" algn="l">
              <a:lnSpc>
                <a:spcPct val="100000"/>
              </a:lnSpc>
              <a:spcBef>
                <a:spcPts val="0"/>
              </a:spcBef>
              <a:spcAft>
                <a:spcPts val="0"/>
              </a:spcAft>
              <a:buSzPts val="1400"/>
              <a:buChar char="■"/>
              <a:defRPr/>
            </a:lvl6pPr>
            <a:lvl7pPr marL="4267093" lvl="6" indent="-423323" algn="l">
              <a:lnSpc>
                <a:spcPct val="100000"/>
              </a:lnSpc>
              <a:spcBef>
                <a:spcPts val="0"/>
              </a:spcBef>
              <a:spcAft>
                <a:spcPts val="0"/>
              </a:spcAft>
              <a:buSzPts val="1400"/>
              <a:buChar char="●"/>
              <a:defRPr/>
            </a:lvl7pPr>
            <a:lvl8pPr marL="4876678" lvl="7" indent="-423323" algn="l">
              <a:lnSpc>
                <a:spcPct val="100000"/>
              </a:lnSpc>
              <a:spcBef>
                <a:spcPts val="0"/>
              </a:spcBef>
              <a:spcAft>
                <a:spcPts val="0"/>
              </a:spcAft>
              <a:buSzPts val="1400"/>
              <a:buChar char="○"/>
              <a:defRPr/>
            </a:lvl8pPr>
            <a:lvl9pPr marL="5486263" lvl="8" indent="-423323" algn="l">
              <a:lnSpc>
                <a:spcPct val="100000"/>
              </a:lnSpc>
              <a:spcBef>
                <a:spcPts val="0"/>
              </a:spcBef>
              <a:spcAft>
                <a:spcPts val="0"/>
              </a:spcAft>
              <a:buSzPts val="1400"/>
              <a:buChar char="■"/>
              <a:defRPr/>
            </a:lvl9pPr>
          </a:lstStyle>
          <a:p>
            <a:endParaRPr/>
          </a:p>
        </p:txBody>
      </p:sp>
      <p:sp>
        <p:nvSpPr>
          <p:cNvPr id="97" name="Google Shape;97;p163"/>
          <p:cNvSpPr txBox="1">
            <a:spLocks noGrp="1"/>
          </p:cNvSpPr>
          <p:nvPr>
            <p:ph type="sldNum" idx="12"/>
          </p:nvPr>
        </p:nvSpPr>
        <p:spPr>
          <a:xfrm>
            <a:off x="11296651" y="6216651"/>
            <a:ext cx="732367" cy="524933"/>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28931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40B8076-985C-0C4B-8F12-1599C89807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7849"/>
          <a:stretch/>
        </p:blipFill>
        <p:spPr>
          <a:xfrm>
            <a:off x="0" y="1532347"/>
            <a:ext cx="12192000" cy="1668054"/>
          </a:xfrm>
          <a:prstGeom prst="rect">
            <a:avLst/>
          </a:prstGeom>
        </p:spPr>
      </p:pic>
      <p:sp>
        <p:nvSpPr>
          <p:cNvPr id="7" name="Title 1">
            <a:extLst>
              <a:ext uri="{FF2B5EF4-FFF2-40B4-BE49-F238E27FC236}">
                <a16:creationId xmlns:a16="http://schemas.microsoft.com/office/drawing/2014/main" id="{4A59FDA6-CDFB-344A-A707-4B1F2B500425}"/>
              </a:ext>
            </a:extLst>
          </p:cNvPr>
          <p:cNvSpPr>
            <a:spLocks noGrp="1"/>
          </p:cNvSpPr>
          <p:nvPr>
            <p:ph type="ctrTitle" hasCustomPrompt="1"/>
          </p:nvPr>
        </p:nvSpPr>
        <p:spPr>
          <a:xfrm>
            <a:off x="-8520" y="1518250"/>
            <a:ext cx="12192000" cy="1682150"/>
          </a:xfrm>
        </p:spPr>
        <p:txBody>
          <a:bodyPr anchor="ctr" anchorCtr="0">
            <a:normAutofit/>
          </a:bodyPr>
          <a:lstStyle>
            <a:lvl1pPr algn="ctr">
              <a:lnSpc>
                <a:spcPct val="80000"/>
              </a:lnSpc>
              <a:defRPr sz="4000" b="0" i="0" cap="none" baseline="0">
                <a:solidFill>
                  <a:schemeClr val="bg1"/>
                </a:solidFill>
                <a:latin typeface="Arial" panose="020B0604020202020204" pitchFamily="34" charset="0"/>
              </a:defRPr>
            </a:lvl1pPr>
          </a:lstStyle>
          <a:p>
            <a:r>
              <a:rPr lang="en-US"/>
              <a:t>Section Divider</a:t>
            </a:r>
          </a:p>
        </p:txBody>
      </p:sp>
      <p:sp>
        <p:nvSpPr>
          <p:cNvPr id="8" name="Rectangle 7">
            <a:extLst>
              <a:ext uri="{FF2B5EF4-FFF2-40B4-BE49-F238E27FC236}">
                <a16:creationId xmlns:a16="http://schemas.microsoft.com/office/drawing/2014/main" id="{2FE37239-D172-DB4B-A859-807471FD975B}"/>
              </a:ext>
            </a:extLst>
          </p:cNvPr>
          <p:cNvSpPr/>
          <p:nvPr userDrawn="1"/>
        </p:nvSpPr>
        <p:spPr>
          <a:xfrm>
            <a:off x="0" y="-181153"/>
            <a:ext cx="12192000" cy="8453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48565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98"/>
        <p:cNvGrpSpPr/>
        <p:nvPr/>
      </p:nvGrpSpPr>
      <p:grpSpPr>
        <a:xfrm>
          <a:off x="0" y="0"/>
          <a:ext cx="0" cy="0"/>
          <a:chOff x="0" y="0"/>
          <a:chExt cx="0" cy="0"/>
        </a:xfrm>
      </p:grpSpPr>
    </p:spTree>
    <p:extLst>
      <p:ext uri="{BB962C8B-B14F-4D97-AF65-F5344CB8AC3E}">
        <p14:creationId xmlns:p14="http://schemas.microsoft.com/office/powerpoint/2010/main" val="19528954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 Title Slide | Shapes + Photos">
  <p:cSld name=" Title Slide | Shapes + Photos">
    <p:bg>
      <p:bgPr>
        <a:solidFill>
          <a:schemeClr val="dk1"/>
        </a:solidFill>
        <a:effectLst/>
      </p:bgPr>
    </p:bg>
    <p:spTree>
      <p:nvGrpSpPr>
        <p:cNvPr id="1" name="Shape 12"/>
        <p:cNvGrpSpPr/>
        <p:nvPr/>
      </p:nvGrpSpPr>
      <p:grpSpPr>
        <a:xfrm>
          <a:off x="0" y="0"/>
          <a:ext cx="0" cy="0"/>
          <a:chOff x="0" y="0"/>
          <a:chExt cx="0" cy="0"/>
        </a:xfrm>
      </p:grpSpPr>
      <p:sp>
        <p:nvSpPr>
          <p:cNvPr id="13" name="Google Shape;13;p3"/>
          <p:cNvSpPr/>
          <p:nvPr/>
        </p:nvSpPr>
        <p:spPr>
          <a:xfrm>
            <a:off x="7620192" y="-33"/>
            <a:ext cx="2286400" cy="2286400"/>
          </a:xfrm>
          <a:prstGeom prst="rect">
            <a:avLst/>
          </a:pr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4" name="Google Shape;14;p3"/>
          <p:cNvPicPr preferRelativeResize="0"/>
          <p:nvPr/>
        </p:nvPicPr>
        <p:blipFill rotWithShape="1">
          <a:blip r:embed="rId2">
            <a:alphaModFix/>
          </a:blip>
          <a:srcRect t="18091" r="4251" b="18091"/>
          <a:stretch/>
        </p:blipFill>
        <p:spPr>
          <a:xfrm>
            <a:off x="7620163" y="11"/>
            <a:ext cx="2286400" cy="2286400"/>
          </a:xfrm>
          <a:prstGeom prst="ellipse">
            <a:avLst/>
          </a:prstGeom>
          <a:noFill/>
          <a:ln>
            <a:noFill/>
          </a:ln>
        </p:spPr>
      </p:pic>
      <p:sp>
        <p:nvSpPr>
          <p:cNvPr id="15" name="Google Shape;15;p3"/>
          <p:cNvSpPr txBox="1">
            <a:spLocks noGrp="1"/>
          </p:cNvSpPr>
          <p:nvPr>
            <p:ph type="ctrTitle"/>
          </p:nvPr>
        </p:nvSpPr>
        <p:spPr>
          <a:xfrm>
            <a:off x="415600" y="2028935"/>
            <a:ext cx="6300800" cy="1880800"/>
          </a:xfrm>
          <a:prstGeom prst="rect">
            <a:avLst/>
          </a:prstGeom>
          <a:noFill/>
          <a:ln>
            <a:noFill/>
          </a:ln>
        </p:spPr>
        <p:txBody>
          <a:bodyPr spcFirstLastPara="1" wrap="square" lIns="91425" tIns="91425" rIns="91425" bIns="91425" anchor="b" anchorCtr="0">
            <a:normAutofit/>
          </a:bodyPr>
          <a:lstStyle>
            <a:lvl1pPr lvl="0" algn="l">
              <a:lnSpc>
                <a:spcPct val="95000"/>
              </a:lnSpc>
              <a:spcBef>
                <a:spcPts val="0"/>
              </a:spcBef>
              <a:spcAft>
                <a:spcPts val="0"/>
              </a:spcAft>
              <a:buClr>
                <a:schemeClr val="lt1"/>
              </a:buClr>
              <a:buSzPts val="4200"/>
              <a:buNone/>
              <a:defRPr sz="5600">
                <a:solidFill>
                  <a:schemeClr val="lt1"/>
                </a:solidFill>
              </a:defRPr>
            </a:lvl1pPr>
            <a:lvl2pPr lvl="1" algn="ctr">
              <a:lnSpc>
                <a:spcPct val="95000"/>
              </a:lnSpc>
              <a:spcBef>
                <a:spcPts val="0"/>
              </a:spcBef>
              <a:spcAft>
                <a:spcPts val="0"/>
              </a:spcAft>
              <a:buClr>
                <a:schemeClr val="lt1"/>
              </a:buClr>
              <a:buSzPts val="5200"/>
              <a:buNone/>
              <a:defRPr sz="6933">
                <a:solidFill>
                  <a:schemeClr val="lt1"/>
                </a:solidFill>
              </a:defRPr>
            </a:lvl2pPr>
            <a:lvl3pPr lvl="2" algn="ctr">
              <a:lnSpc>
                <a:spcPct val="95000"/>
              </a:lnSpc>
              <a:spcBef>
                <a:spcPts val="0"/>
              </a:spcBef>
              <a:spcAft>
                <a:spcPts val="0"/>
              </a:spcAft>
              <a:buClr>
                <a:schemeClr val="lt1"/>
              </a:buClr>
              <a:buSzPts val="5200"/>
              <a:buNone/>
              <a:defRPr sz="6933">
                <a:solidFill>
                  <a:schemeClr val="lt1"/>
                </a:solidFill>
              </a:defRPr>
            </a:lvl3pPr>
            <a:lvl4pPr lvl="3" algn="ctr">
              <a:lnSpc>
                <a:spcPct val="95000"/>
              </a:lnSpc>
              <a:spcBef>
                <a:spcPts val="0"/>
              </a:spcBef>
              <a:spcAft>
                <a:spcPts val="0"/>
              </a:spcAft>
              <a:buClr>
                <a:schemeClr val="lt1"/>
              </a:buClr>
              <a:buSzPts val="5200"/>
              <a:buNone/>
              <a:defRPr sz="6933">
                <a:solidFill>
                  <a:schemeClr val="lt1"/>
                </a:solidFill>
              </a:defRPr>
            </a:lvl4pPr>
            <a:lvl5pPr lvl="4" algn="ctr">
              <a:lnSpc>
                <a:spcPct val="95000"/>
              </a:lnSpc>
              <a:spcBef>
                <a:spcPts val="0"/>
              </a:spcBef>
              <a:spcAft>
                <a:spcPts val="0"/>
              </a:spcAft>
              <a:buClr>
                <a:schemeClr val="lt1"/>
              </a:buClr>
              <a:buSzPts val="5200"/>
              <a:buNone/>
              <a:defRPr sz="6933">
                <a:solidFill>
                  <a:schemeClr val="lt1"/>
                </a:solidFill>
              </a:defRPr>
            </a:lvl5pPr>
            <a:lvl6pPr lvl="5" algn="ctr">
              <a:lnSpc>
                <a:spcPct val="95000"/>
              </a:lnSpc>
              <a:spcBef>
                <a:spcPts val="0"/>
              </a:spcBef>
              <a:spcAft>
                <a:spcPts val="0"/>
              </a:spcAft>
              <a:buClr>
                <a:schemeClr val="lt1"/>
              </a:buClr>
              <a:buSzPts val="5200"/>
              <a:buNone/>
              <a:defRPr sz="6933">
                <a:solidFill>
                  <a:schemeClr val="lt1"/>
                </a:solidFill>
              </a:defRPr>
            </a:lvl6pPr>
            <a:lvl7pPr lvl="6" algn="ctr">
              <a:lnSpc>
                <a:spcPct val="95000"/>
              </a:lnSpc>
              <a:spcBef>
                <a:spcPts val="0"/>
              </a:spcBef>
              <a:spcAft>
                <a:spcPts val="0"/>
              </a:spcAft>
              <a:buClr>
                <a:schemeClr val="lt1"/>
              </a:buClr>
              <a:buSzPts val="5200"/>
              <a:buNone/>
              <a:defRPr sz="6933">
                <a:solidFill>
                  <a:schemeClr val="lt1"/>
                </a:solidFill>
              </a:defRPr>
            </a:lvl7pPr>
            <a:lvl8pPr lvl="7" algn="ctr">
              <a:lnSpc>
                <a:spcPct val="95000"/>
              </a:lnSpc>
              <a:spcBef>
                <a:spcPts val="0"/>
              </a:spcBef>
              <a:spcAft>
                <a:spcPts val="0"/>
              </a:spcAft>
              <a:buClr>
                <a:schemeClr val="lt1"/>
              </a:buClr>
              <a:buSzPts val="5200"/>
              <a:buNone/>
              <a:defRPr sz="6933">
                <a:solidFill>
                  <a:schemeClr val="lt1"/>
                </a:solidFill>
              </a:defRPr>
            </a:lvl8pPr>
            <a:lvl9pPr lvl="8" algn="ctr">
              <a:lnSpc>
                <a:spcPct val="95000"/>
              </a:lnSpc>
              <a:spcBef>
                <a:spcPts val="0"/>
              </a:spcBef>
              <a:spcAft>
                <a:spcPts val="0"/>
              </a:spcAft>
              <a:buClr>
                <a:schemeClr val="lt1"/>
              </a:buClr>
              <a:buSzPts val="5200"/>
              <a:buNone/>
              <a:defRPr sz="6933">
                <a:solidFill>
                  <a:schemeClr val="lt1"/>
                </a:solidFill>
              </a:defRPr>
            </a:lvl9pPr>
          </a:lstStyle>
          <a:p>
            <a:endParaRPr/>
          </a:p>
        </p:txBody>
      </p:sp>
      <p:sp>
        <p:nvSpPr>
          <p:cNvPr id="16" name="Google Shape;16;p3"/>
          <p:cNvSpPr txBox="1">
            <a:spLocks noGrp="1"/>
          </p:cNvSpPr>
          <p:nvPr>
            <p:ph type="subTitle" idx="1"/>
          </p:nvPr>
        </p:nvSpPr>
        <p:spPr>
          <a:xfrm>
            <a:off x="415600" y="4042801"/>
            <a:ext cx="6300800" cy="6912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2"/>
              </a:buClr>
              <a:buSzPts val="2000"/>
              <a:buNone/>
              <a:defRPr sz="2667">
                <a:solidFill>
                  <a:schemeClr val="lt2"/>
                </a:solidFill>
              </a:defRPr>
            </a:lvl1pPr>
            <a:lvl2pPr lvl="1" algn="l">
              <a:lnSpc>
                <a:spcPct val="100000"/>
              </a:lnSpc>
              <a:spcBef>
                <a:spcPts val="0"/>
              </a:spcBef>
              <a:spcAft>
                <a:spcPts val="0"/>
              </a:spcAft>
              <a:buClr>
                <a:schemeClr val="lt2"/>
              </a:buClr>
              <a:buSzPts val="2000"/>
              <a:buNone/>
              <a:defRPr sz="2667">
                <a:solidFill>
                  <a:schemeClr val="lt2"/>
                </a:solidFill>
              </a:defRPr>
            </a:lvl2pPr>
            <a:lvl3pPr lvl="2" algn="l">
              <a:lnSpc>
                <a:spcPct val="100000"/>
              </a:lnSpc>
              <a:spcBef>
                <a:spcPts val="0"/>
              </a:spcBef>
              <a:spcAft>
                <a:spcPts val="0"/>
              </a:spcAft>
              <a:buClr>
                <a:schemeClr val="lt2"/>
              </a:buClr>
              <a:buSzPts val="2000"/>
              <a:buNone/>
              <a:defRPr sz="2667">
                <a:solidFill>
                  <a:schemeClr val="lt2"/>
                </a:solidFill>
              </a:defRPr>
            </a:lvl3pPr>
            <a:lvl4pPr lvl="3" algn="l">
              <a:lnSpc>
                <a:spcPct val="100000"/>
              </a:lnSpc>
              <a:spcBef>
                <a:spcPts val="0"/>
              </a:spcBef>
              <a:spcAft>
                <a:spcPts val="0"/>
              </a:spcAft>
              <a:buClr>
                <a:schemeClr val="lt2"/>
              </a:buClr>
              <a:buSzPts val="2000"/>
              <a:buNone/>
              <a:defRPr sz="2667">
                <a:solidFill>
                  <a:schemeClr val="lt2"/>
                </a:solidFill>
              </a:defRPr>
            </a:lvl4pPr>
            <a:lvl5pPr lvl="4" algn="l">
              <a:lnSpc>
                <a:spcPct val="100000"/>
              </a:lnSpc>
              <a:spcBef>
                <a:spcPts val="0"/>
              </a:spcBef>
              <a:spcAft>
                <a:spcPts val="0"/>
              </a:spcAft>
              <a:buClr>
                <a:schemeClr val="lt2"/>
              </a:buClr>
              <a:buSzPts val="2000"/>
              <a:buNone/>
              <a:defRPr sz="2667">
                <a:solidFill>
                  <a:schemeClr val="lt2"/>
                </a:solidFill>
              </a:defRPr>
            </a:lvl5pPr>
            <a:lvl6pPr lvl="5" algn="l">
              <a:lnSpc>
                <a:spcPct val="100000"/>
              </a:lnSpc>
              <a:spcBef>
                <a:spcPts val="0"/>
              </a:spcBef>
              <a:spcAft>
                <a:spcPts val="0"/>
              </a:spcAft>
              <a:buClr>
                <a:schemeClr val="lt2"/>
              </a:buClr>
              <a:buSzPts val="2000"/>
              <a:buNone/>
              <a:defRPr sz="2667">
                <a:solidFill>
                  <a:schemeClr val="lt2"/>
                </a:solidFill>
              </a:defRPr>
            </a:lvl6pPr>
            <a:lvl7pPr lvl="6" algn="l">
              <a:lnSpc>
                <a:spcPct val="100000"/>
              </a:lnSpc>
              <a:spcBef>
                <a:spcPts val="0"/>
              </a:spcBef>
              <a:spcAft>
                <a:spcPts val="0"/>
              </a:spcAft>
              <a:buClr>
                <a:schemeClr val="lt2"/>
              </a:buClr>
              <a:buSzPts val="2000"/>
              <a:buNone/>
              <a:defRPr sz="2667">
                <a:solidFill>
                  <a:schemeClr val="lt2"/>
                </a:solidFill>
              </a:defRPr>
            </a:lvl7pPr>
            <a:lvl8pPr lvl="7" algn="l">
              <a:lnSpc>
                <a:spcPct val="100000"/>
              </a:lnSpc>
              <a:spcBef>
                <a:spcPts val="0"/>
              </a:spcBef>
              <a:spcAft>
                <a:spcPts val="0"/>
              </a:spcAft>
              <a:buClr>
                <a:schemeClr val="lt2"/>
              </a:buClr>
              <a:buSzPts val="2000"/>
              <a:buNone/>
              <a:defRPr sz="2667">
                <a:solidFill>
                  <a:schemeClr val="lt2"/>
                </a:solidFill>
              </a:defRPr>
            </a:lvl8pPr>
            <a:lvl9pPr lvl="8" algn="l">
              <a:lnSpc>
                <a:spcPct val="100000"/>
              </a:lnSpc>
              <a:spcBef>
                <a:spcPts val="0"/>
              </a:spcBef>
              <a:spcAft>
                <a:spcPts val="0"/>
              </a:spcAft>
              <a:buClr>
                <a:schemeClr val="lt2"/>
              </a:buClr>
              <a:buSzPts val="2000"/>
              <a:buNone/>
              <a:defRPr sz="2667">
                <a:solidFill>
                  <a:schemeClr val="lt2"/>
                </a:solidFill>
              </a:defRPr>
            </a:lvl9pPr>
          </a:lstStyle>
          <a:p>
            <a:endParaRPr/>
          </a:p>
        </p:txBody>
      </p:sp>
      <p:sp>
        <p:nvSpPr>
          <p:cNvPr id="17" name="Google Shape;17;p3"/>
          <p:cNvSpPr/>
          <p:nvPr/>
        </p:nvSpPr>
        <p:spPr>
          <a:xfrm>
            <a:off x="7620263" y="4571741"/>
            <a:ext cx="4572400" cy="22864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 name="Google Shape;18;p3"/>
          <p:cNvSpPr/>
          <p:nvPr/>
        </p:nvSpPr>
        <p:spPr>
          <a:xfrm>
            <a:off x="9906289" y="-33"/>
            <a:ext cx="2286400" cy="22864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9" name="Google Shape;19;p3"/>
          <p:cNvPicPr preferRelativeResize="0"/>
          <p:nvPr/>
        </p:nvPicPr>
        <p:blipFill rotWithShape="1">
          <a:blip r:embed="rId3">
            <a:alphaModFix/>
          </a:blip>
          <a:srcRect l="33474" t="11983" r="24195" b="24544"/>
          <a:stretch/>
        </p:blipFill>
        <p:spPr>
          <a:xfrm>
            <a:off x="9906282" y="2285597"/>
            <a:ext cx="2286021" cy="2286225"/>
          </a:xfrm>
          <a:prstGeom prst="rect">
            <a:avLst/>
          </a:prstGeom>
          <a:noFill/>
          <a:ln>
            <a:noFill/>
          </a:ln>
        </p:spPr>
      </p:pic>
      <p:pic>
        <p:nvPicPr>
          <p:cNvPr id="20" name="Google Shape;20;p3"/>
          <p:cNvPicPr preferRelativeResize="0"/>
          <p:nvPr/>
        </p:nvPicPr>
        <p:blipFill rotWithShape="1">
          <a:blip r:embed="rId4">
            <a:alphaModFix/>
          </a:blip>
          <a:srcRect/>
          <a:stretch/>
        </p:blipFill>
        <p:spPr>
          <a:xfrm>
            <a:off x="7619421" y="4373045"/>
            <a:ext cx="4572432" cy="2484920"/>
          </a:xfrm>
          <a:prstGeom prst="rect">
            <a:avLst/>
          </a:prstGeom>
          <a:noFill/>
          <a:ln>
            <a:noFill/>
          </a:ln>
        </p:spPr>
      </p:pic>
      <p:grpSp>
        <p:nvGrpSpPr>
          <p:cNvPr id="21" name="Google Shape;21;p3"/>
          <p:cNvGrpSpPr/>
          <p:nvPr/>
        </p:nvGrpSpPr>
        <p:grpSpPr>
          <a:xfrm>
            <a:off x="7619449" y="2286631"/>
            <a:ext cx="2286329" cy="2285291"/>
            <a:chOff x="1189450" y="238125"/>
            <a:chExt cx="5177375" cy="5175025"/>
          </a:xfrm>
        </p:grpSpPr>
        <p:sp>
          <p:nvSpPr>
            <p:cNvPr id="22" name="Google Shape;22;p3"/>
            <p:cNvSpPr/>
            <p:nvPr/>
          </p:nvSpPr>
          <p:spPr>
            <a:xfrm>
              <a:off x="3342550" y="261725"/>
              <a:ext cx="75550" cy="51950"/>
            </a:xfrm>
            <a:custGeom>
              <a:avLst/>
              <a:gdLst/>
              <a:ahLst/>
              <a:cxnLst/>
              <a:rect l="l" t="t" r="r" b="b"/>
              <a:pathLst>
                <a:path w="3022" h="2078" extrusionOk="0">
                  <a:moveTo>
                    <a:pt x="2927" y="0"/>
                  </a:moveTo>
                  <a:cubicBezTo>
                    <a:pt x="1889" y="189"/>
                    <a:pt x="944" y="284"/>
                    <a:pt x="0" y="473"/>
                  </a:cubicBezTo>
                  <a:cubicBezTo>
                    <a:pt x="0" y="473"/>
                    <a:pt x="0" y="473"/>
                    <a:pt x="0" y="567"/>
                  </a:cubicBezTo>
                  <a:cubicBezTo>
                    <a:pt x="0" y="1417"/>
                    <a:pt x="661" y="2078"/>
                    <a:pt x="1511" y="2078"/>
                  </a:cubicBezTo>
                  <a:cubicBezTo>
                    <a:pt x="2361" y="2078"/>
                    <a:pt x="3022" y="1417"/>
                    <a:pt x="3022" y="567"/>
                  </a:cubicBezTo>
                  <a:cubicBezTo>
                    <a:pt x="3022" y="378"/>
                    <a:pt x="2927" y="189"/>
                    <a:pt x="292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 name="Google Shape;23;p3"/>
            <p:cNvSpPr/>
            <p:nvPr/>
          </p:nvSpPr>
          <p:spPr>
            <a:xfrm>
              <a:off x="3540850" y="242825"/>
              <a:ext cx="75575" cy="70850"/>
            </a:xfrm>
            <a:custGeom>
              <a:avLst/>
              <a:gdLst/>
              <a:ahLst/>
              <a:cxnLst/>
              <a:rect l="l" t="t" r="r" b="b"/>
              <a:pathLst>
                <a:path w="3023" h="2834" extrusionOk="0">
                  <a:moveTo>
                    <a:pt x="2267" y="1"/>
                  </a:moveTo>
                  <a:cubicBezTo>
                    <a:pt x="1700" y="1"/>
                    <a:pt x="1228" y="95"/>
                    <a:pt x="662" y="95"/>
                  </a:cubicBezTo>
                  <a:cubicBezTo>
                    <a:pt x="284" y="379"/>
                    <a:pt x="1" y="756"/>
                    <a:pt x="1" y="1323"/>
                  </a:cubicBezTo>
                  <a:lnTo>
                    <a:pt x="95" y="1323"/>
                  </a:lnTo>
                  <a:cubicBezTo>
                    <a:pt x="95" y="2173"/>
                    <a:pt x="756" y="2834"/>
                    <a:pt x="1511" y="2834"/>
                  </a:cubicBezTo>
                  <a:cubicBezTo>
                    <a:pt x="2361" y="2834"/>
                    <a:pt x="3022" y="2173"/>
                    <a:pt x="3022" y="1323"/>
                  </a:cubicBezTo>
                  <a:cubicBezTo>
                    <a:pt x="3022" y="756"/>
                    <a:pt x="2739" y="284"/>
                    <a:pt x="226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 name="Google Shape;24;p3"/>
            <p:cNvSpPr/>
            <p:nvPr/>
          </p:nvSpPr>
          <p:spPr>
            <a:xfrm>
              <a:off x="3741525" y="238125"/>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 name="Google Shape;25;p3"/>
            <p:cNvSpPr/>
            <p:nvPr/>
          </p:nvSpPr>
          <p:spPr>
            <a:xfrm>
              <a:off x="2745250" y="429350"/>
              <a:ext cx="75575" cy="73200"/>
            </a:xfrm>
            <a:custGeom>
              <a:avLst/>
              <a:gdLst/>
              <a:ahLst/>
              <a:cxnLst/>
              <a:rect l="l" t="t" r="r" b="b"/>
              <a:pathLst>
                <a:path w="3023" h="2928" extrusionOk="0">
                  <a:moveTo>
                    <a:pt x="1983" y="0"/>
                  </a:moveTo>
                  <a:cubicBezTo>
                    <a:pt x="1417" y="283"/>
                    <a:pt x="756" y="567"/>
                    <a:pt x="189" y="756"/>
                  </a:cubicBezTo>
                  <a:cubicBezTo>
                    <a:pt x="95" y="945"/>
                    <a:pt x="0" y="1133"/>
                    <a:pt x="0" y="1417"/>
                  </a:cubicBezTo>
                  <a:cubicBezTo>
                    <a:pt x="0" y="2267"/>
                    <a:pt x="661" y="2833"/>
                    <a:pt x="1511" y="2833"/>
                  </a:cubicBezTo>
                  <a:lnTo>
                    <a:pt x="1511" y="2928"/>
                  </a:lnTo>
                  <a:cubicBezTo>
                    <a:pt x="2361" y="2928"/>
                    <a:pt x="3022" y="2267"/>
                    <a:pt x="3022" y="1417"/>
                  </a:cubicBezTo>
                  <a:cubicBezTo>
                    <a:pt x="3022" y="756"/>
                    <a:pt x="2550" y="189"/>
                    <a:pt x="1983"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 name="Google Shape;26;p3"/>
            <p:cNvSpPr/>
            <p:nvPr/>
          </p:nvSpPr>
          <p:spPr>
            <a:xfrm>
              <a:off x="2945925" y="426975"/>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 name="Google Shape;27;p3"/>
            <p:cNvSpPr/>
            <p:nvPr/>
          </p:nvSpPr>
          <p:spPr>
            <a:xfrm>
              <a:off x="3144225" y="426975"/>
              <a:ext cx="73225" cy="75575"/>
            </a:xfrm>
            <a:custGeom>
              <a:avLst/>
              <a:gdLst/>
              <a:ahLst/>
              <a:cxnLst/>
              <a:rect l="l" t="t" r="r" b="b"/>
              <a:pathLst>
                <a:path w="2929" h="3023" extrusionOk="0">
                  <a:moveTo>
                    <a:pt x="1511" y="1"/>
                  </a:moveTo>
                  <a:cubicBezTo>
                    <a:pt x="662" y="1"/>
                    <a:pt x="1" y="662"/>
                    <a:pt x="1" y="1512"/>
                  </a:cubicBezTo>
                  <a:cubicBezTo>
                    <a:pt x="1" y="2362"/>
                    <a:pt x="662"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 name="Google Shape;28;p3"/>
            <p:cNvSpPr/>
            <p:nvPr/>
          </p:nvSpPr>
          <p:spPr>
            <a:xfrm>
              <a:off x="3342550" y="42697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 name="Google Shape;29;p3"/>
            <p:cNvSpPr/>
            <p:nvPr/>
          </p:nvSpPr>
          <p:spPr>
            <a:xfrm>
              <a:off x="3540850" y="426975"/>
              <a:ext cx="75575" cy="75575"/>
            </a:xfrm>
            <a:custGeom>
              <a:avLst/>
              <a:gdLst/>
              <a:ahLst/>
              <a:cxnLst/>
              <a:rect l="l" t="t" r="r" b="b"/>
              <a:pathLst>
                <a:path w="3023" h="3023" extrusionOk="0">
                  <a:moveTo>
                    <a:pt x="1511" y="1"/>
                  </a:moveTo>
                  <a:cubicBezTo>
                    <a:pt x="756" y="1"/>
                    <a:pt x="1" y="662"/>
                    <a:pt x="95" y="1512"/>
                  </a:cubicBezTo>
                  <a:cubicBezTo>
                    <a:pt x="95"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 name="Google Shape;30;p3"/>
            <p:cNvSpPr/>
            <p:nvPr/>
          </p:nvSpPr>
          <p:spPr>
            <a:xfrm>
              <a:off x="3741525" y="426975"/>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 name="Google Shape;31;p3"/>
            <p:cNvSpPr/>
            <p:nvPr/>
          </p:nvSpPr>
          <p:spPr>
            <a:xfrm>
              <a:off x="2350975" y="627650"/>
              <a:ext cx="70850" cy="63775"/>
            </a:xfrm>
            <a:custGeom>
              <a:avLst/>
              <a:gdLst/>
              <a:ahLst/>
              <a:cxnLst/>
              <a:rect l="l" t="t" r="r" b="b"/>
              <a:pathLst>
                <a:path w="2834" h="2551" extrusionOk="0">
                  <a:moveTo>
                    <a:pt x="2362" y="1"/>
                  </a:moveTo>
                  <a:cubicBezTo>
                    <a:pt x="1606" y="473"/>
                    <a:pt x="756" y="945"/>
                    <a:pt x="1" y="1512"/>
                  </a:cubicBezTo>
                  <a:cubicBezTo>
                    <a:pt x="190" y="2078"/>
                    <a:pt x="662" y="2550"/>
                    <a:pt x="1323" y="2550"/>
                  </a:cubicBezTo>
                  <a:cubicBezTo>
                    <a:pt x="2173" y="2550"/>
                    <a:pt x="2834" y="1889"/>
                    <a:pt x="2834" y="1039"/>
                  </a:cubicBezTo>
                  <a:cubicBezTo>
                    <a:pt x="2834" y="567"/>
                    <a:pt x="2645" y="190"/>
                    <a:pt x="236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 name="Google Shape;32;p3"/>
            <p:cNvSpPr/>
            <p:nvPr/>
          </p:nvSpPr>
          <p:spPr>
            <a:xfrm>
              <a:off x="2546925" y="61585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 name="Google Shape;33;p3"/>
            <p:cNvSpPr/>
            <p:nvPr/>
          </p:nvSpPr>
          <p:spPr>
            <a:xfrm>
              <a:off x="2745250" y="61585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 name="Google Shape;34;p3"/>
            <p:cNvSpPr/>
            <p:nvPr/>
          </p:nvSpPr>
          <p:spPr>
            <a:xfrm>
              <a:off x="2945925" y="615850"/>
              <a:ext cx="73200" cy="75575"/>
            </a:xfrm>
            <a:custGeom>
              <a:avLst/>
              <a:gdLst/>
              <a:ahLst/>
              <a:cxnLst/>
              <a:rect l="l" t="t" r="r" b="b"/>
              <a:pathLst>
                <a:path w="2928" h="3023" extrusionOk="0">
                  <a:moveTo>
                    <a:pt x="1417" y="1"/>
                  </a:moveTo>
                  <a:cubicBezTo>
                    <a:pt x="661" y="1"/>
                    <a:pt x="0" y="662"/>
                    <a:pt x="0" y="1511"/>
                  </a:cubicBezTo>
                  <a:cubicBezTo>
                    <a:pt x="0" y="2361"/>
                    <a:pt x="661" y="3022"/>
                    <a:pt x="1417" y="3022"/>
                  </a:cubicBezTo>
                  <a:cubicBezTo>
                    <a:pt x="2266" y="3022"/>
                    <a:pt x="2928" y="2361"/>
                    <a:pt x="2928" y="1511"/>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 name="Google Shape;35;p3"/>
            <p:cNvSpPr/>
            <p:nvPr/>
          </p:nvSpPr>
          <p:spPr>
            <a:xfrm>
              <a:off x="3144225" y="615850"/>
              <a:ext cx="73225" cy="75575"/>
            </a:xfrm>
            <a:custGeom>
              <a:avLst/>
              <a:gdLst/>
              <a:ahLst/>
              <a:cxnLst/>
              <a:rect l="l" t="t" r="r" b="b"/>
              <a:pathLst>
                <a:path w="2929" h="3023" extrusionOk="0">
                  <a:moveTo>
                    <a:pt x="1511" y="1"/>
                  </a:moveTo>
                  <a:cubicBezTo>
                    <a:pt x="662" y="1"/>
                    <a:pt x="1" y="662"/>
                    <a:pt x="1" y="1511"/>
                  </a:cubicBezTo>
                  <a:cubicBezTo>
                    <a:pt x="1" y="2361"/>
                    <a:pt x="662"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 name="Google Shape;36;p3"/>
            <p:cNvSpPr/>
            <p:nvPr/>
          </p:nvSpPr>
          <p:spPr>
            <a:xfrm>
              <a:off x="3342550" y="615850"/>
              <a:ext cx="75550" cy="75575"/>
            </a:xfrm>
            <a:custGeom>
              <a:avLst/>
              <a:gdLst/>
              <a:ahLst/>
              <a:cxnLst/>
              <a:rect l="l" t="t" r="r" b="b"/>
              <a:pathLst>
                <a:path w="3022"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 name="Google Shape;37;p3"/>
            <p:cNvSpPr/>
            <p:nvPr/>
          </p:nvSpPr>
          <p:spPr>
            <a:xfrm>
              <a:off x="3540850" y="615850"/>
              <a:ext cx="75575" cy="75575"/>
            </a:xfrm>
            <a:custGeom>
              <a:avLst/>
              <a:gdLst/>
              <a:ahLst/>
              <a:cxnLst/>
              <a:rect l="l" t="t" r="r" b="b"/>
              <a:pathLst>
                <a:path w="3023" h="3023" extrusionOk="0">
                  <a:moveTo>
                    <a:pt x="1511" y="1"/>
                  </a:moveTo>
                  <a:cubicBezTo>
                    <a:pt x="756" y="1"/>
                    <a:pt x="1" y="662"/>
                    <a:pt x="95" y="1511"/>
                  </a:cubicBezTo>
                  <a:cubicBezTo>
                    <a:pt x="95" y="2361"/>
                    <a:pt x="756"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 name="Google Shape;38;p3"/>
            <p:cNvSpPr/>
            <p:nvPr/>
          </p:nvSpPr>
          <p:spPr>
            <a:xfrm>
              <a:off x="3741525" y="615850"/>
              <a:ext cx="73200" cy="75575"/>
            </a:xfrm>
            <a:custGeom>
              <a:avLst/>
              <a:gdLst/>
              <a:ahLst/>
              <a:cxnLst/>
              <a:rect l="l" t="t" r="r" b="b"/>
              <a:pathLst>
                <a:path w="2928" h="3023" extrusionOk="0">
                  <a:moveTo>
                    <a:pt x="1511" y="1"/>
                  </a:moveTo>
                  <a:cubicBezTo>
                    <a:pt x="661" y="1"/>
                    <a:pt x="0" y="662"/>
                    <a:pt x="0" y="1511"/>
                  </a:cubicBezTo>
                  <a:cubicBezTo>
                    <a:pt x="0" y="2361"/>
                    <a:pt x="661"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 name="Google Shape;39;p3"/>
            <p:cNvSpPr/>
            <p:nvPr/>
          </p:nvSpPr>
          <p:spPr>
            <a:xfrm>
              <a:off x="2147950" y="8047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 name="Google Shape;40;p3"/>
            <p:cNvSpPr/>
            <p:nvPr/>
          </p:nvSpPr>
          <p:spPr>
            <a:xfrm>
              <a:off x="2346250" y="804725"/>
              <a:ext cx="75575" cy="75575"/>
            </a:xfrm>
            <a:custGeom>
              <a:avLst/>
              <a:gdLst/>
              <a:ahLst/>
              <a:cxnLst/>
              <a:rect l="l" t="t" r="r" b="b"/>
              <a:pathLst>
                <a:path w="3023" h="3023"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 name="Google Shape;41;p3"/>
            <p:cNvSpPr/>
            <p:nvPr/>
          </p:nvSpPr>
          <p:spPr>
            <a:xfrm>
              <a:off x="2546925" y="8047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 name="Google Shape;42;p3"/>
            <p:cNvSpPr/>
            <p:nvPr/>
          </p:nvSpPr>
          <p:spPr>
            <a:xfrm>
              <a:off x="2745250" y="8047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 name="Google Shape;43;p3"/>
            <p:cNvSpPr/>
            <p:nvPr/>
          </p:nvSpPr>
          <p:spPr>
            <a:xfrm>
              <a:off x="2945925" y="804725"/>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 name="Google Shape;44;p3"/>
            <p:cNvSpPr/>
            <p:nvPr/>
          </p:nvSpPr>
          <p:spPr>
            <a:xfrm>
              <a:off x="3144225" y="804725"/>
              <a:ext cx="73225" cy="75575"/>
            </a:xfrm>
            <a:custGeom>
              <a:avLst/>
              <a:gdLst/>
              <a:ahLst/>
              <a:cxnLst/>
              <a:rect l="l" t="t" r="r" b="b"/>
              <a:pathLst>
                <a:path w="2929" h="3023"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 name="Google Shape;45;p3"/>
            <p:cNvSpPr/>
            <p:nvPr/>
          </p:nvSpPr>
          <p:spPr>
            <a:xfrm>
              <a:off x="3342550" y="80472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 name="Google Shape;46;p3"/>
            <p:cNvSpPr/>
            <p:nvPr/>
          </p:nvSpPr>
          <p:spPr>
            <a:xfrm>
              <a:off x="3540850" y="804725"/>
              <a:ext cx="75575" cy="75575"/>
            </a:xfrm>
            <a:custGeom>
              <a:avLst/>
              <a:gdLst/>
              <a:ahLst/>
              <a:cxnLst/>
              <a:rect l="l" t="t" r="r" b="b"/>
              <a:pathLst>
                <a:path w="3023" h="3023"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 name="Google Shape;47;p3"/>
            <p:cNvSpPr/>
            <p:nvPr/>
          </p:nvSpPr>
          <p:spPr>
            <a:xfrm>
              <a:off x="3741525" y="804725"/>
              <a:ext cx="73200" cy="75575"/>
            </a:xfrm>
            <a:custGeom>
              <a:avLst/>
              <a:gdLst/>
              <a:ahLst/>
              <a:cxnLst/>
              <a:rect l="l" t="t" r="r" b="b"/>
              <a:pathLst>
                <a:path w="2928" h="3023"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 name="Google Shape;48;p3"/>
            <p:cNvSpPr/>
            <p:nvPr/>
          </p:nvSpPr>
          <p:spPr>
            <a:xfrm>
              <a:off x="1949625"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 name="Google Shape;49;p3"/>
            <p:cNvSpPr/>
            <p:nvPr/>
          </p:nvSpPr>
          <p:spPr>
            <a:xfrm>
              <a:off x="2147950" y="9936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 name="Google Shape;50;p3"/>
            <p:cNvSpPr/>
            <p:nvPr/>
          </p:nvSpPr>
          <p:spPr>
            <a:xfrm>
              <a:off x="2346250" y="993600"/>
              <a:ext cx="75575" cy="75550"/>
            </a:xfrm>
            <a:custGeom>
              <a:avLst/>
              <a:gdLst/>
              <a:ahLst/>
              <a:cxnLst/>
              <a:rect l="l" t="t" r="r" b="b"/>
              <a:pathLst>
                <a:path w="3023" h="3022"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 name="Google Shape;51;p3"/>
            <p:cNvSpPr/>
            <p:nvPr/>
          </p:nvSpPr>
          <p:spPr>
            <a:xfrm>
              <a:off x="2546925"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 name="Google Shape;52;p3"/>
            <p:cNvSpPr/>
            <p:nvPr/>
          </p:nvSpPr>
          <p:spPr>
            <a:xfrm>
              <a:off x="2745250" y="9936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 name="Google Shape;53;p3"/>
            <p:cNvSpPr/>
            <p:nvPr/>
          </p:nvSpPr>
          <p:spPr>
            <a:xfrm>
              <a:off x="2945925" y="993600"/>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 name="Google Shape;54;p3"/>
            <p:cNvSpPr/>
            <p:nvPr/>
          </p:nvSpPr>
          <p:spPr>
            <a:xfrm>
              <a:off x="3144225" y="993600"/>
              <a:ext cx="73225" cy="75550"/>
            </a:xfrm>
            <a:custGeom>
              <a:avLst/>
              <a:gdLst/>
              <a:ahLst/>
              <a:cxnLst/>
              <a:rect l="l" t="t" r="r" b="b"/>
              <a:pathLst>
                <a:path w="2929" h="3022"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 name="Google Shape;55;p3"/>
            <p:cNvSpPr/>
            <p:nvPr/>
          </p:nvSpPr>
          <p:spPr>
            <a:xfrm>
              <a:off x="3342550" y="99360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 name="Google Shape;56;p3"/>
            <p:cNvSpPr/>
            <p:nvPr/>
          </p:nvSpPr>
          <p:spPr>
            <a:xfrm>
              <a:off x="3540850" y="993600"/>
              <a:ext cx="75575" cy="75550"/>
            </a:xfrm>
            <a:custGeom>
              <a:avLst/>
              <a:gdLst/>
              <a:ahLst/>
              <a:cxnLst/>
              <a:rect l="l" t="t" r="r" b="b"/>
              <a:pathLst>
                <a:path w="3023" h="3022"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 name="Google Shape;57;p3"/>
            <p:cNvSpPr/>
            <p:nvPr/>
          </p:nvSpPr>
          <p:spPr>
            <a:xfrm>
              <a:off x="3741525" y="993600"/>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 name="Google Shape;58;p3"/>
            <p:cNvSpPr/>
            <p:nvPr/>
          </p:nvSpPr>
          <p:spPr>
            <a:xfrm>
              <a:off x="1751325" y="1182450"/>
              <a:ext cx="73200" cy="75575"/>
            </a:xfrm>
            <a:custGeom>
              <a:avLst/>
              <a:gdLst/>
              <a:ahLst/>
              <a:cxnLst/>
              <a:rect l="l" t="t" r="r" b="b"/>
              <a:pathLst>
                <a:path w="2928" h="3023" extrusionOk="0">
                  <a:moveTo>
                    <a:pt x="1511" y="1"/>
                  </a:moveTo>
                  <a:cubicBezTo>
                    <a:pt x="1322" y="1"/>
                    <a:pt x="1134" y="95"/>
                    <a:pt x="945" y="95"/>
                  </a:cubicBezTo>
                  <a:cubicBezTo>
                    <a:pt x="661" y="473"/>
                    <a:pt x="378" y="851"/>
                    <a:pt x="0" y="1228"/>
                  </a:cubicBezTo>
                  <a:cubicBezTo>
                    <a:pt x="0" y="1323"/>
                    <a:pt x="0" y="1417"/>
                    <a:pt x="0" y="1512"/>
                  </a:cubicBezTo>
                  <a:cubicBezTo>
                    <a:pt x="0" y="2362"/>
                    <a:pt x="661"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9" name="Google Shape;59;p3"/>
            <p:cNvSpPr/>
            <p:nvPr/>
          </p:nvSpPr>
          <p:spPr>
            <a:xfrm>
              <a:off x="1949625" y="1182450"/>
              <a:ext cx="75575" cy="73225"/>
            </a:xfrm>
            <a:custGeom>
              <a:avLst/>
              <a:gdLst/>
              <a:ahLst/>
              <a:cxnLst/>
              <a:rect l="l" t="t" r="r" b="b"/>
              <a:pathLst>
                <a:path w="3023" h="2929" extrusionOk="0">
                  <a:moveTo>
                    <a:pt x="1512" y="1"/>
                  </a:moveTo>
                  <a:cubicBezTo>
                    <a:pt x="662" y="1"/>
                    <a:pt x="1" y="662"/>
                    <a:pt x="1" y="1512"/>
                  </a:cubicBezTo>
                  <a:cubicBezTo>
                    <a:pt x="1" y="2362"/>
                    <a:pt x="662" y="2928"/>
                    <a:pt x="1512" y="2928"/>
                  </a:cubicBezTo>
                  <a:cubicBezTo>
                    <a:pt x="2362" y="2928"/>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0" name="Google Shape;60;p3"/>
            <p:cNvSpPr/>
            <p:nvPr/>
          </p:nvSpPr>
          <p:spPr>
            <a:xfrm>
              <a:off x="2147950" y="1182450"/>
              <a:ext cx="75575" cy="73225"/>
            </a:xfrm>
            <a:custGeom>
              <a:avLst/>
              <a:gdLst/>
              <a:ahLst/>
              <a:cxnLst/>
              <a:rect l="l" t="t" r="r" b="b"/>
              <a:pathLst>
                <a:path w="3023" h="2929" extrusionOk="0">
                  <a:moveTo>
                    <a:pt x="1511" y="1"/>
                  </a:moveTo>
                  <a:cubicBezTo>
                    <a:pt x="661" y="1"/>
                    <a:pt x="0" y="662"/>
                    <a:pt x="0" y="1512"/>
                  </a:cubicBezTo>
                  <a:cubicBezTo>
                    <a:pt x="0" y="2362"/>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1" name="Google Shape;61;p3"/>
            <p:cNvSpPr/>
            <p:nvPr/>
          </p:nvSpPr>
          <p:spPr>
            <a:xfrm>
              <a:off x="2346250" y="1182450"/>
              <a:ext cx="75575" cy="73225"/>
            </a:xfrm>
            <a:custGeom>
              <a:avLst/>
              <a:gdLst/>
              <a:ahLst/>
              <a:cxnLst/>
              <a:rect l="l" t="t" r="r" b="b"/>
              <a:pathLst>
                <a:path w="3023" h="2929" extrusionOk="0">
                  <a:moveTo>
                    <a:pt x="1512" y="1"/>
                  </a:moveTo>
                  <a:cubicBezTo>
                    <a:pt x="756" y="1"/>
                    <a:pt x="1" y="662"/>
                    <a:pt x="95" y="1512"/>
                  </a:cubicBezTo>
                  <a:cubicBezTo>
                    <a:pt x="95" y="2362"/>
                    <a:pt x="756" y="2928"/>
                    <a:pt x="1512" y="2928"/>
                  </a:cubicBezTo>
                  <a:cubicBezTo>
                    <a:pt x="2362" y="2928"/>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2" name="Google Shape;62;p3"/>
            <p:cNvSpPr/>
            <p:nvPr/>
          </p:nvSpPr>
          <p:spPr>
            <a:xfrm>
              <a:off x="2546925" y="1182450"/>
              <a:ext cx="75575" cy="73225"/>
            </a:xfrm>
            <a:custGeom>
              <a:avLst/>
              <a:gdLst/>
              <a:ahLst/>
              <a:cxnLst/>
              <a:rect l="l" t="t" r="r" b="b"/>
              <a:pathLst>
                <a:path w="3023" h="2929" extrusionOk="0">
                  <a:moveTo>
                    <a:pt x="1512" y="1"/>
                  </a:moveTo>
                  <a:cubicBezTo>
                    <a:pt x="662" y="1"/>
                    <a:pt x="1" y="662"/>
                    <a:pt x="1" y="1512"/>
                  </a:cubicBezTo>
                  <a:cubicBezTo>
                    <a:pt x="1" y="2362"/>
                    <a:pt x="662" y="2928"/>
                    <a:pt x="1512" y="2928"/>
                  </a:cubicBezTo>
                  <a:cubicBezTo>
                    <a:pt x="2362" y="2928"/>
                    <a:pt x="3023" y="2267"/>
                    <a:pt x="3023" y="1512"/>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3" name="Google Shape;63;p3"/>
            <p:cNvSpPr/>
            <p:nvPr/>
          </p:nvSpPr>
          <p:spPr>
            <a:xfrm>
              <a:off x="2745250" y="1182450"/>
              <a:ext cx="75575" cy="73225"/>
            </a:xfrm>
            <a:custGeom>
              <a:avLst/>
              <a:gdLst/>
              <a:ahLst/>
              <a:cxnLst/>
              <a:rect l="l" t="t" r="r" b="b"/>
              <a:pathLst>
                <a:path w="3023" h="2929" extrusionOk="0">
                  <a:moveTo>
                    <a:pt x="1511" y="1"/>
                  </a:moveTo>
                  <a:cubicBezTo>
                    <a:pt x="661" y="1"/>
                    <a:pt x="0" y="662"/>
                    <a:pt x="0" y="1512"/>
                  </a:cubicBezTo>
                  <a:cubicBezTo>
                    <a:pt x="0" y="2362"/>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4" name="Google Shape;64;p3"/>
            <p:cNvSpPr/>
            <p:nvPr/>
          </p:nvSpPr>
          <p:spPr>
            <a:xfrm>
              <a:off x="2945925" y="1182450"/>
              <a:ext cx="73200" cy="73225"/>
            </a:xfrm>
            <a:custGeom>
              <a:avLst/>
              <a:gdLst/>
              <a:ahLst/>
              <a:cxnLst/>
              <a:rect l="l" t="t" r="r" b="b"/>
              <a:pathLst>
                <a:path w="2928" h="2929" extrusionOk="0">
                  <a:moveTo>
                    <a:pt x="1417" y="1"/>
                  </a:moveTo>
                  <a:cubicBezTo>
                    <a:pt x="661" y="1"/>
                    <a:pt x="0" y="662"/>
                    <a:pt x="0" y="1512"/>
                  </a:cubicBezTo>
                  <a:cubicBezTo>
                    <a:pt x="0" y="2362"/>
                    <a:pt x="661" y="2928"/>
                    <a:pt x="1417" y="2928"/>
                  </a:cubicBezTo>
                  <a:cubicBezTo>
                    <a:pt x="2266" y="2928"/>
                    <a:pt x="2928" y="2267"/>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5" name="Google Shape;65;p3"/>
            <p:cNvSpPr/>
            <p:nvPr/>
          </p:nvSpPr>
          <p:spPr>
            <a:xfrm>
              <a:off x="3144225" y="1182450"/>
              <a:ext cx="73225" cy="73225"/>
            </a:xfrm>
            <a:custGeom>
              <a:avLst/>
              <a:gdLst/>
              <a:ahLst/>
              <a:cxnLst/>
              <a:rect l="l" t="t" r="r" b="b"/>
              <a:pathLst>
                <a:path w="2929" h="2929" extrusionOk="0">
                  <a:moveTo>
                    <a:pt x="1511" y="1"/>
                  </a:moveTo>
                  <a:cubicBezTo>
                    <a:pt x="662" y="1"/>
                    <a:pt x="1" y="662"/>
                    <a:pt x="1" y="1512"/>
                  </a:cubicBezTo>
                  <a:cubicBezTo>
                    <a:pt x="1" y="2362"/>
                    <a:pt x="662" y="2928"/>
                    <a:pt x="1417" y="2928"/>
                  </a:cubicBezTo>
                  <a:lnTo>
                    <a:pt x="1511" y="2928"/>
                  </a:lnTo>
                  <a:cubicBezTo>
                    <a:pt x="2267" y="2928"/>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 name="Google Shape;66;p3"/>
            <p:cNvSpPr/>
            <p:nvPr/>
          </p:nvSpPr>
          <p:spPr>
            <a:xfrm>
              <a:off x="3342550" y="1182450"/>
              <a:ext cx="75550" cy="73225"/>
            </a:xfrm>
            <a:custGeom>
              <a:avLst/>
              <a:gdLst/>
              <a:ahLst/>
              <a:cxnLst/>
              <a:rect l="l" t="t" r="r" b="b"/>
              <a:pathLst>
                <a:path w="3022" h="2929" extrusionOk="0">
                  <a:moveTo>
                    <a:pt x="1511" y="1"/>
                  </a:moveTo>
                  <a:cubicBezTo>
                    <a:pt x="661" y="1"/>
                    <a:pt x="0" y="662"/>
                    <a:pt x="0" y="1512"/>
                  </a:cubicBezTo>
                  <a:cubicBezTo>
                    <a:pt x="0" y="2362"/>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 name="Google Shape;67;p3"/>
            <p:cNvSpPr/>
            <p:nvPr/>
          </p:nvSpPr>
          <p:spPr>
            <a:xfrm>
              <a:off x="3540850" y="1182450"/>
              <a:ext cx="75575" cy="73225"/>
            </a:xfrm>
            <a:custGeom>
              <a:avLst/>
              <a:gdLst/>
              <a:ahLst/>
              <a:cxnLst/>
              <a:rect l="l" t="t" r="r" b="b"/>
              <a:pathLst>
                <a:path w="3023" h="2929" extrusionOk="0">
                  <a:moveTo>
                    <a:pt x="1511" y="1"/>
                  </a:moveTo>
                  <a:cubicBezTo>
                    <a:pt x="756" y="1"/>
                    <a:pt x="1" y="662"/>
                    <a:pt x="95" y="1512"/>
                  </a:cubicBezTo>
                  <a:cubicBezTo>
                    <a:pt x="95" y="2362"/>
                    <a:pt x="756"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 name="Google Shape;68;p3"/>
            <p:cNvSpPr/>
            <p:nvPr/>
          </p:nvSpPr>
          <p:spPr>
            <a:xfrm>
              <a:off x="3741525" y="1182450"/>
              <a:ext cx="73200" cy="73225"/>
            </a:xfrm>
            <a:custGeom>
              <a:avLst/>
              <a:gdLst/>
              <a:ahLst/>
              <a:cxnLst/>
              <a:rect l="l" t="t" r="r" b="b"/>
              <a:pathLst>
                <a:path w="2928" h="2929" extrusionOk="0">
                  <a:moveTo>
                    <a:pt x="1511" y="1"/>
                  </a:moveTo>
                  <a:cubicBezTo>
                    <a:pt x="661" y="1"/>
                    <a:pt x="0" y="662"/>
                    <a:pt x="0" y="1512"/>
                  </a:cubicBezTo>
                  <a:cubicBezTo>
                    <a:pt x="0" y="2362"/>
                    <a:pt x="661" y="2928"/>
                    <a:pt x="1417" y="2928"/>
                  </a:cubicBezTo>
                  <a:lnTo>
                    <a:pt x="1511" y="2928"/>
                  </a:lnTo>
                  <a:cubicBezTo>
                    <a:pt x="2267" y="2928"/>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 name="Google Shape;69;p3"/>
            <p:cNvSpPr/>
            <p:nvPr/>
          </p:nvSpPr>
          <p:spPr>
            <a:xfrm>
              <a:off x="1751325" y="1371325"/>
              <a:ext cx="73200" cy="73200"/>
            </a:xfrm>
            <a:custGeom>
              <a:avLst/>
              <a:gdLst/>
              <a:ahLst/>
              <a:cxnLst/>
              <a:rect l="l" t="t" r="r" b="b"/>
              <a:pathLst>
                <a:path w="2928" h="2928" extrusionOk="0">
                  <a:moveTo>
                    <a:pt x="1511" y="1"/>
                  </a:moveTo>
                  <a:cubicBezTo>
                    <a:pt x="661" y="1"/>
                    <a:pt x="0" y="662"/>
                    <a:pt x="0" y="1511"/>
                  </a:cubicBezTo>
                  <a:cubicBezTo>
                    <a:pt x="0" y="2361"/>
                    <a:pt x="661" y="2928"/>
                    <a:pt x="1417" y="2928"/>
                  </a:cubicBezTo>
                  <a:lnTo>
                    <a:pt x="1511" y="2928"/>
                  </a:lnTo>
                  <a:cubicBezTo>
                    <a:pt x="2267" y="2928"/>
                    <a:pt x="2928" y="2267"/>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 name="Google Shape;70;p3"/>
            <p:cNvSpPr/>
            <p:nvPr/>
          </p:nvSpPr>
          <p:spPr>
            <a:xfrm>
              <a:off x="1949625" y="1371325"/>
              <a:ext cx="75575" cy="73200"/>
            </a:xfrm>
            <a:custGeom>
              <a:avLst/>
              <a:gdLst/>
              <a:ahLst/>
              <a:cxnLst/>
              <a:rect l="l" t="t" r="r" b="b"/>
              <a:pathLst>
                <a:path w="3023" h="2928" extrusionOk="0">
                  <a:moveTo>
                    <a:pt x="1512" y="1"/>
                  </a:moveTo>
                  <a:cubicBezTo>
                    <a:pt x="662" y="1"/>
                    <a:pt x="1" y="662"/>
                    <a:pt x="1" y="1511"/>
                  </a:cubicBezTo>
                  <a:cubicBezTo>
                    <a:pt x="1" y="2361"/>
                    <a:pt x="662" y="2928"/>
                    <a:pt x="1512" y="2928"/>
                  </a:cubicBezTo>
                  <a:cubicBezTo>
                    <a:pt x="2362" y="2928"/>
                    <a:pt x="3023" y="2267"/>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 name="Google Shape;71;p3"/>
            <p:cNvSpPr/>
            <p:nvPr/>
          </p:nvSpPr>
          <p:spPr>
            <a:xfrm>
              <a:off x="2147950" y="1371325"/>
              <a:ext cx="75575" cy="73200"/>
            </a:xfrm>
            <a:custGeom>
              <a:avLst/>
              <a:gdLst/>
              <a:ahLst/>
              <a:cxnLst/>
              <a:rect l="l" t="t" r="r" b="b"/>
              <a:pathLst>
                <a:path w="3023" h="2928" extrusionOk="0">
                  <a:moveTo>
                    <a:pt x="1511" y="1"/>
                  </a:moveTo>
                  <a:cubicBezTo>
                    <a:pt x="661" y="1"/>
                    <a:pt x="0" y="662"/>
                    <a:pt x="0" y="1511"/>
                  </a:cubicBezTo>
                  <a:cubicBezTo>
                    <a:pt x="0" y="2361"/>
                    <a:pt x="661" y="2928"/>
                    <a:pt x="1511" y="2928"/>
                  </a:cubicBezTo>
                  <a:cubicBezTo>
                    <a:pt x="2361" y="2928"/>
                    <a:pt x="3022" y="2267"/>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2" name="Google Shape;72;p3"/>
            <p:cNvSpPr/>
            <p:nvPr/>
          </p:nvSpPr>
          <p:spPr>
            <a:xfrm>
              <a:off x="2346250" y="1371325"/>
              <a:ext cx="75575" cy="73200"/>
            </a:xfrm>
            <a:custGeom>
              <a:avLst/>
              <a:gdLst/>
              <a:ahLst/>
              <a:cxnLst/>
              <a:rect l="l" t="t" r="r" b="b"/>
              <a:pathLst>
                <a:path w="3023" h="2928" extrusionOk="0">
                  <a:moveTo>
                    <a:pt x="1512" y="1"/>
                  </a:moveTo>
                  <a:cubicBezTo>
                    <a:pt x="756" y="1"/>
                    <a:pt x="1" y="662"/>
                    <a:pt x="95" y="1511"/>
                  </a:cubicBezTo>
                  <a:cubicBezTo>
                    <a:pt x="95" y="2361"/>
                    <a:pt x="756" y="2928"/>
                    <a:pt x="1512" y="2928"/>
                  </a:cubicBezTo>
                  <a:cubicBezTo>
                    <a:pt x="2362" y="2928"/>
                    <a:pt x="3023" y="2267"/>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3" name="Google Shape;73;p3"/>
            <p:cNvSpPr/>
            <p:nvPr/>
          </p:nvSpPr>
          <p:spPr>
            <a:xfrm>
              <a:off x="2546925" y="1371325"/>
              <a:ext cx="75575" cy="73200"/>
            </a:xfrm>
            <a:custGeom>
              <a:avLst/>
              <a:gdLst/>
              <a:ahLst/>
              <a:cxnLst/>
              <a:rect l="l" t="t" r="r" b="b"/>
              <a:pathLst>
                <a:path w="3023" h="2928" extrusionOk="0">
                  <a:moveTo>
                    <a:pt x="1512" y="1"/>
                  </a:moveTo>
                  <a:cubicBezTo>
                    <a:pt x="662" y="1"/>
                    <a:pt x="1" y="662"/>
                    <a:pt x="1" y="1511"/>
                  </a:cubicBezTo>
                  <a:cubicBezTo>
                    <a:pt x="1" y="2361"/>
                    <a:pt x="662" y="2928"/>
                    <a:pt x="1512" y="2928"/>
                  </a:cubicBezTo>
                  <a:cubicBezTo>
                    <a:pt x="2362" y="2928"/>
                    <a:pt x="3023" y="2267"/>
                    <a:pt x="3023" y="1511"/>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 name="Google Shape;74;p3"/>
            <p:cNvSpPr/>
            <p:nvPr/>
          </p:nvSpPr>
          <p:spPr>
            <a:xfrm>
              <a:off x="2745250" y="1371325"/>
              <a:ext cx="75575" cy="73200"/>
            </a:xfrm>
            <a:custGeom>
              <a:avLst/>
              <a:gdLst/>
              <a:ahLst/>
              <a:cxnLst/>
              <a:rect l="l" t="t" r="r" b="b"/>
              <a:pathLst>
                <a:path w="3023" h="2928" extrusionOk="0">
                  <a:moveTo>
                    <a:pt x="1511" y="1"/>
                  </a:moveTo>
                  <a:cubicBezTo>
                    <a:pt x="661" y="1"/>
                    <a:pt x="0" y="662"/>
                    <a:pt x="0" y="1511"/>
                  </a:cubicBezTo>
                  <a:cubicBezTo>
                    <a:pt x="0" y="2361"/>
                    <a:pt x="661" y="2928"/>
                    <a:pt x="1511" y="2928"/>
                  </a:cubicBezTo>
                  <a:cubicBezTo>
                    <a:pt x="2361" y="2928"/>
                    <a:pt x="3022" y="2267"/>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 name="Google Shape;75;p3"/>
            <p:cNvSpPr/>
            <p:nvPr/>
          </p:nvSpPr>
          <p:spPr>
            <a:xfrm>
              <a:off x="2945925" y="1371325"/>
              <a:ext cx="73200" cy="73200"/>
            </a:xfrm>
            <a:custGeom>
              <a:avLst/>
              <a:gdLst/>
              <a:ahLst/>
              <a:cxnLst/>
              <a:rect l="l" t="t" r="r" b="b"/>
              <a:pathLst>
                <a:path w="2928" h="2928" extrusionOk="0">
                  <a:moveTo>
                    <a:pt x="1417" y="1"/>
                  </a:moveTo>
                  <a:cubicBezTo>
                    <a:pt x="661" y="1"/>
                    <a:pt x="0" y="662"/>
                    <a:pt x="0" y="1511"/>
                  </a:cubicBezTo>
                  <a:cubicBezTo>
                    <a:pt x="0" y="2361"/>
                    <a:pt x="661" y="2928"/>
                    <a:pt x="1417" y="2928"/>
                  </a:cubicBezTo>
                  <a:cubicBezTo>
                    <a:pt x="2266" y="2928"/>
                    <a:pt x="2928" y="2267"/>
                    <a:pt x="2928" y="1511"/>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 name="Google Shape;76;p3"/>
            <p:cNvSpPr/>
            <p:nvPr/>
          </p:nvSpPr>
          <p:spPr>
            <a:xfrm>
              <a:off x="3144225" y="1371325"/>
              <a:ext cx="73225" cy="73200"/>
            </a:xfrm>
            <a:custGeom>
              <a:avLst/>
              <a:gdLst/>
              <a:ahLst/>
              <a:cxnLst/>
              <a:rect l="l" t="t" r="r" b="b"/>
              <a:pathLst>
                <a:path w="2929" h="2928" extrusionOk="0">
                  <a:moveTo>
                    <a:pt x="1511" y="1"/>
                  </a:moveTo>
                  <a:cubicBezTo>
                    <a:pt x="662" y="1"/>
                    <a:pt x="1" y="662"/>
                    <a:pt x="1" y="1511"/>
                  </a:cubicBezTo>
                  <a:cubicBezTo>
                    <a:pt x="1" y="2361"/>
                    <a:pt x="662" y="2928"/>
                    <a:pt x="1417" y="2928"/>
                  </a:cubicBezTo>
                  <a:lnTo>
                    <a:pt x="1511" y="2928"/>
                  </a:lnTo>
                  <a:cubicBezTo>
                    <a:pt x="2267" y="2928"/>
                    <a:pt x="2928" y="2267"/>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7" name="Google Shape;77;p3"/>
            <p:cNvSpPr/>
            <p:nvPr/>
          </p:nvSpPr>
          <p:spPr>
            <a:xfrm>
              <a:off x="3342550" y="1371325"/>
              <a:ext cx="75550" cy="73200"/>
            </a:xfrm>
            <a:custGeom>
              <a:avLst/>
              <a:gdLst/>
              <a:ahLst/>
              <a:cxnLst/>
              <a:rect l="l" t="t" r="r" b="b"/>
              <a:pathLst>
                <a:path w="3022" h="2928" extrusionOk="0">
                  <a:moveTo>
                    <a:pt x="1511" y="1"/>
                  </a:moveTo>
                  <a:cubicBezTo>
                    <a:pt x="661" y="1"/>
                    <a:pt x="0" y="662"/>
                    <a:pt x="0" y="1511"/>
                  </a:cubicBezTo>
                  <a:cubicBezTo>
                    <a:pt x="0" y="2361"/>
                    <a:pt x="661" y="2928"/>
                    <a:pt x="1511" y="2928"/>
                  </a:cubicBezTo>
                  <a:cubicBezTo>
                    <a:pt x="2361" y="2928"/>
                    <a:pt x="3022" y="2267"/>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 name="Google Shape;78;p3"/>
            <p:cNvSpPr/>
            <p:nvPr/>
          </p:nvSpPr>
          <p:spPr>
            <a:xfrm>
              <a:off x="3540850" y="1371325"/>
              <a:ext cx="75575" cy="73200"/>
            </a:xfrm>
            <a:custGeom>
              <a:avLst/>
              <a:gdLst/>
              <a:ahLst/>
              <a:cxnLst/>
              <a:rect l="l" t="t" r="r" b="b"/>
              <a:pathLst>
                <a:path w="3023" h="2928" extrusionOk="0">
                  <a:moveTo>
                    <a:pt x="1511" y="1"/>
                  </a:moveTo>
                  <a:cubicBezTo>
                    <a:pt x="756" y="1"/>
                    <a:pt x="1" y="662"/>
                    <a:pt x="95" y="1511"/>
                  </a:cubicBezTo>
                  <a:cubicBezTo>
                    <a:pt x="95" y="2361"/>
                    <a:pt x="756" y="2928"/>
                    <a:pt x="1511" y="2928"/>
                  </a:cubicBezTo>
                  <a:cubicBezTo>
                    <a:pt x="2361" y="2928"/>
                    <a:pt x="3022" y="2267"/>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 name="Google Shape;79;p3"/>
            <p:cNvSpPr/>
            <p:nvPr/>
          </p:nvSpPr>
          <p:spPr>
            <a:xfrm>
              <a:off x="3741525" y="1371325"/>
              <a:ext cx="73200" cy="73200"/>
            </a:xfrm>
            <a:custGeom>
              <a:avLst/>
              <a:gdLst/>
              <a:ahLst/>
              <a:cxnLst/>
              <a:rect l="l" t="t" r="r" b="b"/>
              <a:pathLst>
                <a:path w="2928" h="2928" extrusionOk="0">
                  <a:moveTo>
                    <a:pt x="1511" y="1"/>
                  </a:moveTo>
                  <a:cubicBezTo>
                    <a:pt x="661" y="1"/>
                    <a:pt x="0" y="662"/>
                    <a:pt x="0" y="1511"/>
                  </a:cubicBezTo>
                  <a:cubicBezTo>
                    <a:pt x="0" y="2361"/>
                    <a:pt x="661" y="2928"/>
                    <a:pt x="1417" y="2928"/>
                  </a:cubicBezTo>
                  <a:lnTo>
                    <a:pt x="1511" y="2928"/>
                  </a:lnTo>
                  <a:cubicBezTo>
                    <a:pt x="2267" y="2928"/>
                    <a:pt x="2928" y="2267"/>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0" name="Google Shape;80;p3"/>
            <p:cNvSpPr/>
            <p:nvPr/>
          </p:nvSpPr>
          <p:spPr>
            <a:xfrm>
              <a:off x="1550650" y="1560200"/>
              <a:ext cx="75575" cy="73200"/>
            </a:xfrm>
            <a:custGeom>
              <a:avLst/>
              <a:gdLst/>
              <a:ahLst/>
              <a:cxnLst/>
              <a:rect l="l" t="t" r="r" b="b"/>
              <a:pathLst>
                <a:path w="3023" h="2928" extrusionOk="0">
                  <a:moveTo>
                    <a:pt x="1511" y="0"/>
                  </a:moveTo>
                  <a:cubicBezTo>
                    <a:pt x="756" y="0"/>
                    <a:pt x="0" y="661"/>
                    <a:pt x="95" y="1511"/>
                  </a:cubicBezTo>
                  <a:cubicBezTo>
                    <a:pt x="95" y="2361"/>
                    <a:pt x="756"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 name="Google Shape;81;p3"/>
            <p:cNvSpPr/>
            <p:nvPr/>
          </p:nvSpPr>
          <p:spPr>
            <a:xfrm>
              <a:off x="1751325" y="1560200"/>
              <a:ext cx="73200" cy="73200"/>
            </a:xfrm>
            <a:custGeom>
              <a:avLst/>
              <a:gdLst/>
              <a:ahLst/>
              <a:cxnLst/>
              <a:rect l="l" t="t" r="r" b="b"/>
              <a:pathLst>
                <a:path w="2928" h="2928" extrusionOk="0">
                  <a:moveTo>
                    <a:pt x="1511" y="0"/>
                  </a:moveTo>
                  <a:cubicBezTo>
                    <a:pt x="661" y="0"/>
                    <a:pt x="0" y="661"/>
                    <a:pt x="0" y="1511"/>
                  </a:cubicBezTo>
                  <a:cubicBezTo>
                    <a:pt x="0" y="2361"/>
                    <a:pt x="661" y="2928"/>
                    <a:pt x="1417" y="2928"/>
                  </a:cubicBezTo>
                  <a:lnTo>
                    <a:pt x="1511" y="2928"/>
                  </a:lnTo>
                  <a:cubicBezTo>
                    <a:pt x="2267" y="2928"/>
                    <a:pt x="2928" y="2267"/>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 name="Google Shape;82;p3"/>
            <p:cNvSpPr/>
            <p:nvPr/>
          </p:nvSpPr>
          <p:spPr>
            <a:xfrm>
              <a:off x="1949625" y="1560200"/>
              <a:ext cx="75575" cy="73200"/>
            </a:xfrm>
            <a:custGeom>
              <a:avLst/>
              <a:gdLst/>
              <a:ahLst/>
              <a:cxnLst/>
              <a:rect l="l" t="t" r="r" b="b"/>
              <a:pathLst>
                <a:path w="3023" h="2928" extrusionOk="0">
                  <a:moveTo>
                    <a:pt x="1512" y="0"/>
                  </a:moveTo>
                  <a:cubicBezTo>
                    <a:pt x="662" y="0"/>
                    <a:pt x="1" y="661"/>
                    <a:pt x="1" y="1511"/>
                  </a:cubicBezTo>
                  <a:cubicBezTo>
                    <a:pt x="1" y="2361"/>
                    <a:pt x="662" y="2928"/>
                    <a:pt x="1512" y="2928"/>
                  </a:cubicBezTo>
                  <a:cubicBezTo>
                    <a:pt x="2362" y="2928"/>
                    <a:pt x="3023" y="2267"/>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 name="Google Shape;83;p3"/>
            <p:cNvSpPr/>
            <p:nvPr/>
          </p:nvSpPr>
          <p:spPr>
            <a:xfrm>
              <a:off x="2147950" y="1560200"/>
              <a:ext cx="75575" cy="73200"/>
            </a:xfrm>
            <a:custGeom>
              <a:avLst/>
              <a:gdLst/>
              <a:ahLst/>
              <a:cxnLst/>
              <a:rect l="l" t="t" r="r" b="b"/>
              <a:pathLst>
                <a:path w="3023" h="2928" extrusionOk="0">
                  <a:moveTo>
                    <a:pt x="1511" y="0"/>
                  </a:moveTo>
                  <a:cubicBezTo>
                    <a:pt x="661" y="0"/>
                    <a:pt x="0" y="661"/>
                    <a:pt x="0" y="1511"/>
                  </a:cubicBezTo>
                  <a:cubicBezTo>
                    <a:pt x="0" y="2361"/>
                    <a:pt x="661"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 name="Google Shape;84;p3"/>
            <p:cNvSpPr/>
            <p:nvPr/>
          </p:nvSpPr>
          <p:spPr>
            <a:xfrm>
              <a:off x="2346250" y="1560200"/>
              <a:ext cx="75575" cy="73200"/>
            </a:xfrm>
            <a:custGeom>
              <a:avLst/>
              <a:gdLst/>
              <a:ahLst/>
              <a:cxnLst/>
              <a:rect l="l" t="t" r="r" b="b"/>
              <a:pathLst>
                <a:path w="3023" h="2928" extrusionOk="0">
                  <a:moveTo>
                    <a:pt x="1512" y="0"/>
                  </a:moveTo>
                  <a:cubicBezTo>
                    <a:pt x="756" y="0"/>
                    <a:pt x="1" y="661"/>
                    <a:pt x="95" y="1511"/>
                  </a:cubicBezTo>
                  <a:cubicBezTo>
                    <a:pt x="95" y="2361"/>
                    <a:pt x="756" y="2928"/>
                    <a:pt x="1512" y="2928"/>
                  </a:cubicBezTo>
                  <a:cubicBezTo>
                    <a:pt x="2362" y="2928"/>
                    <a:pt x="3023" y="2267"/>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 name="Google Shape;85;p3"/>
            <p:cNvSpPr/>
            <p:nvPr/>
          </p:nvSpPr>
          <p:spPr>
            <a:xfrm>
              <a:off x="2546925" y="1560200"/>
              <a:ext cx="75575" cy="73200"/>
            </a:xfrm>
            <a:custGeom>
              <a:avLst/>
              <a:gdLst/>
              <a:ahLst/>
              <a:cxnLst/>
              <a:rect l="l" t="t" r="r" b="b"/>
              <a:pathLst>
                <a:path w="3023" h="2928" extrusionOk="0">
                  <a:moveTo>
                    <a:pt x="1512" y="0"/>
                  </a:moveTo>
                  <a:cubicBezTo>
                    <a:pt x="662" y="0"/>
                    <a:pt x="1" y="661"/>
                    <a:pt x="1" y="1511"/>
                  </a:cubicBezTo>
                  <a:cubicBezTo>
                    <a:pt x="1" y="2361"/>
                    <a:pt x="662" y="2928"/>
                    <a:pt x="1512" y="2928"/>
                  </a:cubicBezTo>
                  <a:cubicBezTo>
                    <a:pt x="2362" y="2928"/>
                    <a:pt x="3023" y="2267"/>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 name="Google Shape;86;p3"/>
            <p:cNvSpPr/>
            <p:nvPr/>
          </p:nvSpPr>
          <p:spPr>
            <a:xfrm>
              <a:off x="2745250" y="1560200"/>
              <a:ext cx="75575" cy="73200"/>
            </a:xfrm>
            <a:custGeom>
              <a:avLst/>
              <a:gdLst/>
              <a:ahLst/>
              <a:cxnLst/>
              <a:rect l="l" t="t" r="r" b="b"/>
              <a:pathLst>
                <a:path w="3023" h="2928" extrusionOk="0">
                  <a:moveTo>
                    <a:pt x="1511" y="0"/>
                  </a:moveTo>
                  <a:cubicBezTo>
                    <a:pt x="661" y="0"/>
                    <a:pt x="0" y="661"/>
                    <a:pt x="0" y="1511"/>
                  </a:cubicBezTo>
                  <a:cubicBezTo>
                    <a:pt x="0" y="2361"/>
                    <a:pt x="661"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 name="Google Shape;87;p3"/>
            <p:cNvSpPr/>
            <p:nvPr/>
          </p:nvSpPr>
          <p:spPr>
            <a:xfrm>
              <a:off x="2945925" y="1560200"/>
              <a:ext cx="73200" cy="73200"/>
            </a:xfrm>
            <a:custGeom>
              <a:avLst/>
              <a:gdLst/>
              <a:ahLst/>
              <a:cxnLst/>
              <a:rect l="l" t="t" r="r" b="b"/>
              <a:pathLst>
                <a:path w="2928" h="2928" extrusionOk="0">
                  <a:moveTo>
                    <a:pt x="1417" y="0"/>
                  </a:moveTo>
                  <a:cubicBezTo>
                    <a:pt x="661" y="0"/>
                    <a:pt x="0" y="661"/>
                    <a:pt x="0" y="1511"/>
                  </a:cubicBezTo>
                  <a:cubicBezTo>
                    <a:pt x="0" y="2361"/>
                    <a:pt x="661" y="2928"/>
                    <a:pt x="1417" y="2928"/>
                  </a:cubicBezTo>
                  <a:cubicBezTo>
                    <a:pt x="2266" y="2928"/>
                    <a:pt x="2928" y="2267"/>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 name="Google Shape;88;p3"/>
            <p:cNvSpPr/>
            <p:nvPr/>
          </p:nvSpPr>
          <p:spPr>
            <a:xfrm>
              <a:off x="3144225" y="1560200"/>
              <a:ext cx="73225" cy="73200"/>
            </a:xfrm>
            <a:custGeom>
              <a:avLst/>
              <a:gdLst/>
              <a:ahLst/>
              <a:cxnLst/>
              <a:rect l="l" t="t" r="r" b="b"/>
              <a:pathLst>
                <a:path w="2929" h="2928" extrusionOk="0">
                  <a:moveTo>
                    <a:pt x="1511" y="0"/>
                  </a:moveTo>
                  <a:cubicBezTo>
                    <a:pt x="662" y="0"/>
                    <a:pt x="1" y="661"/>
                    <a:pt x="1" y="1511"/>
                  </a:cubicBezTo>
                  <a:cubicBezTo>
                    <a:pt x="1" y="2361"/>
                    <a:pt x="662" y="2928"/>
                    <a:pt x="1417" y="2928"/>
                  </a:cubicBezTo>
                  <a:lnTo>
                    <a:pt x="1511" y="2928"/>
                  </a:lnTo>
                  <a:cubicBezTo>
                    <a:pt x="2267" y="2928"/>
                    <a:pt x="2928" y="2267"/>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 name="Google Shape;89;p3"/>
            <p:cNvSpPr/>
            <p:nvPr/>
          </p:nvSpPr>
          <p:spPr>
            <a:xfrm>
              <a:off x="3342550" y="1560200"/>
              <a:ext cx="75550" cy="73200"/>
            </a:xfrm>
            <a:custGeom>
              <a:avLst/>
              <a:gdLst/>
              <a:ahLst/>
              <a:cxnLst/>
              <a:rect l="l" t="t" r="r" b="b"/>
              <a:pathLst>
                <a:path w="3022" h="2928" extrusionOk="0">
                  <a:moveTo>
                    <a:pt x="1511" y="0"/>
                  </a:moveTo>
                  <a:cubicBezTo>
                    <a:pt x="661" y="0"/>
                    <a:pt x="0" y="661"/>
                    <a:pt x="0" y="1511"/>
                  </a:cubicBezTo>
                  <a:cubicBezTo>
                    <a:pt x="0" y="2361"/>
                    <a:pt x="661"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 name="Google Shape;90;p3"/>
            <p:cNvSpPr/>
            <p:nvPr/>
          </p:nvSpPr>
          <p:spPr>
            <a:xfrm>
              <a:off x="3540850" y="1560200"/>
              <a:ext cx="75575" cy="73200"/>
            </a:xfrm>
            <a:custGeom>
              <a:avLst/>
              <a:gdLst/>
              <a:ahLst/>
              <a:cxnLst/>
              <a:rect l="l" t="t" r="r" b="b"/>
              <a:pathLst>
                <a:path w="3023" h="2928" extrusionOk="0">
                  <a:moveTo>
                    <a:pt x="1511" y="0"/>
                  </a:moveTo>
                  <a:cubicBezTo>
                    <a:pt x="756" y="0"/>
                    <a:pt x="1" y="661"/>
                    <a:pt x="95" y="1511"/>
                  </a:cubicBezTo>
                  <a:cubicBezTo>
                    <a:pt x="95" y="2361"/>
                    <a:pt x="756"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 name="Google Shape;91;p3"/>
            <p:cNvSpPr/>
            <p:nvPr/>
          </p:nvSpPr>
          <p:spPr>
            <a:xfrm>
              <a:off x="3741525" y="1560200"/>
              <a:ext cx="73200" cy="73200"/>
            </a:xfrm>
            <a:custGeom>
              <a:avLst/>
              <a:gdLst/>
              <a:ahLst/>
              <a:cxnLst/>
              <a:rect l="l" t="t" r="r" b="b"/>
              <a:pathLst>
                <a:path w="2928" h="2928" extrusionOk="0">
                  <a:moveTo>
                    <a:pt x="1511" y="0"/>
                  </a:moveTo>
                  <a:cubicBezTo>
                    <a:pt x="661" y="0"/>
                    <a:pt x="0" y="661"/>
                    <a:pt x="0" y="1511"/>
                  </a:cubicBezTo>
                  <a:cubicBezTo>
                    <a:pt x="0" y="2361"/>
                    <a:pt x="661" y="2928"/>
                    <a:pt x="1417" y="2928"/>
                  </a:cubicBezTo>
                  <a:lnTo>
                    <a:pt x="1511" y="2928"/>
                  </a:lnTo>
                  <a:cubicBezTo>
                    <a:pt x="2267" y="2928"/>
                    <a:pt x="2928" y="2267"/>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 name="Google Shape;92;p3"/>
            <p:cNvSpPr/>
            <p:nvPr/>
          </p:nvSpPr>
          <p:spPr>
            <a:xfrm>
              <a:off x="1550650" y="1749075"/>
              <a:ext cx="75575" cy="75550"/>
            </a:xfrm>
            <a:custGeom>
              <a:avLst/>
              <a:gdLst/>
              <a:ahLst/>
              <a:cxnLst/>
              <a:rect l="l" t="t" r="r" b="b"/>
              <a:pathLst>
                <a:path w="3023" h="3022" extrusionOk="0">
                  <a:moveTo>
                    <a:pt x="1511" y="0"/>
                  </a:moveTo>
                  <a:cubicBezTo>
                    <a:pt x="756" y="0"/>
                    <a:pt x="0"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 name="Google Shape;93;p3"/>
            <p:cNvSpPr/>
            <p:nvPr/>
          </p:nvSpPr>
          <p:spPr>
            <a:xfrm>
              <a:off x="1751325" y="1749075"/>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 name="Google Shape;94;p3"/>
            <p:cNvSpPr/>
            <p:nvPr/>
          </p:nvSpPr>
          <p:spPr>
            <a:xfrm>
              <a:off x="1949625"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 name="Google Shape;95;p3"/>
            <p:cNvSpPr/>
            <p:nvPr/>
          </p:nvSpPr>
          <p:spPr>
            <a:xfrm>
              <a:off x="2147950" y="17490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 name="Google Shape;96;p3"/>
            <p:cNvSpPr/>
            <p:nvPr/>
          </p:nvSpPr>
          <p:spPr>
            <a:xfrm>
              <a:off x="2346250" y="1749075"/>
              <a:ext cx="75575" cy="75550"/>
            </a:xfrm>
            <a:custGeom>
              <a:avLst/>
              <a:gdLst/>
              <a:ahLst/>
              <a:cxnLst/>
              <a:rect l="l" t="t" r="r" b="b"/>
              <a:pathLst>
                <a:path w="3023" h="3022"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 name="Google Shape;97;p3"/>
            <p:cNvSpPr/>
            <p:nvPr/>
          </p:nvSpPr>
          <p:spPr>
            <a:xfrm>
              <a:off x="2546925"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 name="Google Shape;98;p3"/>
            <p:cNvSpPr/>
            <p:nvPr/>
          </p:nvSpPr>
          <p:spPr>
            <a:xfrm>
              <a:off x="2745250" y="17490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 name="Google Shape;99;p3"/>
            <p:cNvSpPr/>
            <p:nvPr/>
          </p:nvSpPr>
          <p:spPr>
            <a:xfrm>
              <a:off x="2945925" y="1749075"/>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0" name="Google Shape;100;p3"/>
            <p:cNvSpPr/>
            <p:nvPr/>
          </p:nvSpPr>
          <p:spPr>
            <a:xfrm>
              <a:off x="3144225" y="1749075"/>
              <a:ext cx="73225" cy="75550"/>
            </a:xfrm>
            <a:custGeom>
              <a:avLst/>
              <a:gdLst/>
              <a:ahLst/>
              <a:cxnLst/>
              <a:rect l="l" t="t" r="r" b="b"/>
              <a:pathLst>
                <a:path w="2929" h="3022"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1" name="Google Shape;101;p3"/>
            <p:cNvSpPr/>
            <p:nvPr/>
          </p:nvSpPr>
          <p:spPr>
            <a:xfrm>
              <a:off x="3342550" y="174907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2" name="Google Shape;102;p3"/>
            <p:cNvSpPr/>
            <p:nvPr/>
          </p:nvSpPr>
          <p:spPr>
            <a:xfrm>
              <a:off x="3540850" y="1749075"/>
              <a:ext cx="75575" cy="75550"/>
            </a:xfrm>
            <a:custGeom>
              <a:avLst/>
              <a:gdLst/>
              <a:ahLst/>
              <a:cxnLst/>
              <a:rect l="l" t="t" r="r" b="b"/>
              <a:pathLst>
                <a:path w="3023" h="3022"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3" name="Google Shape;103;p3"/>
            <p:cNvSpPr/>
            <p:nvPr/>
          </p:nvSpPr>
          <p:spPr>
            <a:xfrm>
              <a:off x="3741525" y="1749075"/>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4" name="Google Shape;104;p3"/>
            <p:cNvSpPr/>
            <p:nvPr/>
          </p:nvSpPr>
          <p:spPr>
            <a:xfrm>
              <a:off x="1352325" y="19379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5" name="Google Shape;105;p3"/>
            <p:cNvSpPr/>
            <p:nvPr/>
          </p:nvSpPr>
          <p:spPr>
            <a:xfrm>
              <a:off x="1550650" y="1937925"/>
              <a:ext cx="75575" cy="75575"/>
            </a:xfrm>
            <a:custGeom>
              <a:avLst/>
              <a:gdLst/>
              <a:ahLst/>
              <a:cxnLst/>
              <a:rect l="l" t="t" r="r" b="b"/>
              <a:pathLst>
                <a:path w="3023" h="3023" extrusionOk="0">
                  <a:moveTo>
                    <a:pt x="1511" y="1"/>
                  </a:moveTo>
                  <a:cubicBezTo>
                    <a:pt x="756" y="1"/>
                    <a:pt x="0" y="662"/>
                    <a:pt x="95" y="1512"/>
                  </a:cubicBezTo>
                  <a:cubicBezTo>
                    <a:pt x="95" y="2362"/>
                    <a:pt x="756"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6" name="Google Shape;106;p3"/>
            <p:cNvSpPr/>
            <p:nvPr/>
          </p:nvSpPr>
          <p:spPr>
            <a:xfrm>
              <a:off x="1751325" y="1937925"/>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7" name="Google Shape;107;p3"/>
            <p:cNvSpPr/>
            <p:nvPr/>
          </p:nvSpPr>
          <p:spPr>
            <a:xfrm>
              <a:off x="1949625" y="19379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8" name="Google Shape;108;p3"/>
            <p:cNvSpPr/>
            <p:nvPr/>
          </p:nvSpPr>
          <p:spPr>
            <a:xfrm>
              <a:off x="2147950" y="19379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9" name="Google Shape;109;p3"/>
            <p:cNvSpPr/>
            <p:nvPr/>
          </p:nvSpPr>
          <p:spPr>
            <a:xfrm>
              <a:off x="2346250" y="1937925"/>
              <a:ext cx="75575" cy="75575"/>
            </a:xfrm>
            <a:custGeom>
              <a:avLst/>
              <a:gdLst/>
              <a:ahLst/>
              <a:cxnLst/>
              <a:rect l="l" t="t" r="r" b="b"/>
              <a:pathLst>
                <a:path w="3023" h="3023" extrusionOk="0">
                  <a:moveTo>
                    <a:pt x="1512" y="1"/>
                  </a:moveTo>
                  <a:cubicBezTo>
                    <a:pt x="756" y="1"/>
                    <a:pt x="1" y="662"/>
                    <a:pt x="95" y="1512"/>
                  </a:cubicBezTo>
                  <a:cubicBezTo>
                    <a:pt x="95" y="2362"/>
                    <a:pt x="756" y="3023"/>
                    <a:pt x="1512" y="3023"/>
                  </a:cubicBezTo>
                  <a:cubicBezTo>
                    <a:pt x="2362" y="3023"/>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0" name="Google Shape;110;p3"/>
            <p:cNvSpPr/>
            <p:nvPr/>
          </p:nvSpPr>
          <p:spPr>
            <a:xfrm>
              <a:off x="2546925" y="19379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267"/>
                    <a:pt x="3023" y="1512"/>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1" name="Google Shape;111;p3"/>
            <p:cNvSpPr/>
            <p:nvPr/>
          </p:nvSpPr>
          <p:spPr>
            <a:xfrm>
              <a:off x="2745250" y="19379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2" name="Google Shape;112;p3"/>
            <p:cNvSpPr/>
            <p:nvPr/>
          </p:nvSpPr>
          <p:spPr>
            <a:xfrm>
              <a:off x="2945925" y="1937925"/>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267"/>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3" name="Google Shape;113;p3"/>
            <p:cNvSpPr/>
            <p:nvPr/>
          </p:nvSpPr>
          <p:spPr>
            <a:xfrm>
              <a:off x="3144225" y="1937925"/>
              <a:ext cx="73225" cy="75575"/>
            </a:xfrm>
            <a:custGeom>
              <a:avLst/>
              <a:gdLst/>
              <a:ahLst/>
              <a:cxnLst/>
              <a:rect l="l" t="t" r="r" b="b"/>
              <a:pathLst>
                <a:path w="2929" h="3023" extrusionOk="0">
                  <a:moveTo>
                    <a:pt x="1511" y="1"/>
                  </a:moveTo>
                  <a:cubicBezTo>
                    <a:pt x="662" y="1"/>
                    <a:pt x="1" y="662"/>
                    <a:pt x="1" y="1512"/>
                  </a:cubicBezTo>
                  <a:cubicBezTo>
                    <a:pt x="1" y="2362"/>
                    <a:pt x="662" y="3023"/>
                    <a:pt x="1417" y="3023"/>
                  </a:cubicBezTo>
                  <a:lnTo>
                    <a:pt x="1511" y="3023"/>
                  </a:lnTo>
                  <a:cubicBezTo>
                    <a:pt x="2267" y="3023"/>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4" name="Google Shape;114;p3"/>
            <p:cNvSpPr/>
            <p:nvPr/>
          </p:nvSpPr>
          <p:spPr>
            <a:xfrm>
              <a:off x="3342550" y="193792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5" name="Google Shape;115;p3"/>
            <p:cNvSpPr/>
            <p:nvPr/>
          </p:nvSpPr>
          <p:spPr>
            <a:xfrm>
              <a:off x="3540850" y="1937925"/>
              <a:ext cx="75575" cy="75575"/>
            </a:xfrm>
            <a:custGeom>
              <a:avLst/>
              <a:gdLst/>
              <a:ahLst/>
              <a:cxnLst/>
              <a:rect l="l" t="t" r="r" b="b"/>
              <a:pathLst>
                <a:path w="3023" h="3023" extrusionOk="0">
                  <a:moveTo>
                    <a:pt x="1511" y="1"/>
                  </a:moveTo>
                  <a:cubicBezTo>
                    <a:pt x="756" y="1"/>
                    <a:pt x="1" y="662"/>
                    <a:pt x="95" y="1512"/>
                  </a:cubicBezTo>
                  <a:cubicBezTo>
                    <a:pt x="95" y="2362"/>
                    <a:pt x="756"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6" name="Google Shape;116;p3"/>
            <p:cNvSpPr/>
            <p:nvPr/>
          </p:nvSpPr>
          <p:spPr>
            <a:xfrm>
              <a:off x="3741525" y="1937925"/>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 name="Google Shape;117;p3"/>
            <p:cNvSpPr/>
            <p:nvPr/>
          </p:nvSpPr>
          <p:spPr>
            <a:xfrm>
              <a:off x="1352325"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 name="Google Shape;118;p3"/>
            <p:cNvSpPr/>
            <p:nvPr/>
          </p:nvSpPr>
          <p:spPr>
            <a:xfrm>
              <a:off x="1550650" y="2126800"/>
              <a:ext cx="75575" cy="75575"/>
            </a:xfrm>
            <a:custGeom>
              <a:avLst/>
              <a:gdLst/>
              <a:ahLst/>
              <a:cxnLst/>
              <a:rect l="l" t="t" r="r" b="b"/>
              <a:pathLst>
                <a:path w="3023" h="3023" extrusionOk="0">
                  <a:moveTo>
                    <a:pt x="1511" y="1"/>
                  </a:moveTo>
                  <a:cubicBezTo>
                    <a:pt x="756" y="1"/>
                    <a:pt x="0" y="662"/>
                    <a:pt x="95" y="1511"/>
                  </a:cubicBezTo>
                  <a:cubicBezTo>
                    <a:pt x="95" y="2361"/>
                    <a:pt x="756"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9" name="Google Shape;119;p3"/>
            <p:cNvSpPr/>
            <p:nvPr/>
          </p:nvSpPr>
          <p:spPr>
            <a:xfrm>
              <a:off x="1751325" y="2126800"/>
              <a:ext cx="73200" cy="75575"/>
            </a:xfrm>
            <a:custGeom>
              <a:avLst/>
              <a:gdLst/>
              <a:ahLst/>
              <a:cxnLst/>
              <a:rect l="l" t="t" r="r" b="b"/>
              <a:pathLst>
                <a:path w="2928" h="3023" extrusionOk="0">
                  <a:moveTo>
                    <a:pt x="1511" y="1"/>
                  </a:moveTo>
                  <a:cubicBezTo>
                    <a:pt x="661" y="1"/>
                    <a:pt x="0" y="662"/>
                    <a:pt x="0" y="1511"/>
                  </a:cubicBezTo>
                  <a:cubicBezTo>
                    <a:pt x="0" y="2361"/>
                    <a:pt x="661"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0" name="Google Shape;120;p3"/>
            <p:cNvSpPr/>
            <p:nvPr/>
          </p:nvSpPr>
          <p:spPr>
            <a:xfrm>
              <a:off x="1949625"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1" name="Google Shape;121;p3"/>
            <p:cNvSpPr/>
            <p:nvPr/>
          </p:nvSpPr>
          <p:spPr>
            <a:xfrm>
              <a:off x="21479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2" name="Google Shape;122;p3"/>
            <p:cNvSpPr/>
            <p:nvPr/>
          </p:nvSpPr>
          <p:spPr>
            <a:xfrm>
              <a:off x="2346250" y="2126800"/>
              <a:ext cx="75575" cy="75575"/>
            </a:xfrm>
            <a:custGeom>
              <a:avLst/>
              <a:gdLst/>
              <a:ahLst/>
              <a:cxnLst/>
              <a:rect l="l" t="t" r="r" b="b"/>
              <a:pathLst>
                <a:path w="3023" h="3023" extrusionOk="0">
                  <a:moveTo>
                    <a:pt x="1512" y="1"/>
                  </a:moveTo>
                  <a:cubicBezTo>
                    <a:pt x="756" y="1"/>
                    <a:pt x="1" y="662"/>
                    <a:pt x="95" y="1511"/>
                  </a:cubicBezTo>
                  <a:cubicBezTo>
                    <a:pt x="95" y="2361"/>
                    <a:pt x="756"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3" name="Google Shape;123;p3"/>
            <p:cNvSpPr/>
            <p:nvPr/>
          </p:nvSpPr>
          <p:spPr>
            <a:xfrm>
              <a:off x="2546925"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4" name="Google Shape;124;p3"/>
            <p:cNvSpPr/>
            <p:nvPr/>
          </p:nvSpPr>
          <p:spPr>
            <a:xfrm>
              <a:off x="27452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5" name="Google Shape;125;p3"/>
            <p:cNvSpPr/>
            <p:nvPr/>
          </p:nvSpPr>
          <p:spPr>
            <a:xfrm>
              <a:off x="2945925" y="2126800"/>
              <a:ext cx="73200" cy="75575"/>
            </a:xfrm>
            <a:custGeom>
              <a:avLst/>
              <a:gdLst/>
              <a:ahLst/>
              <a:cxnLst/>
              <a:rect l="l" t="t" r="r" b="b"/>
              <a:pathLst>
                <a:path w="2928" h="3023" extrusionOk="0">
                  <a:moveTo>
                    <a:pt x="1417" y="1"/>
                  </a:moveTo>
                  <a:cubicBezTo>
                    <a:pt x="661" y="1"/>
                    <a:pt x="0" y="662"/>
                    <a:pt x="0" y="1511"/>
                  </a:cubicBezTo>
                  <a:cubicBezTo>
                    <a:pt x="0" y="2361"/>
                    <a:pt x="661" y="3022"/>
                    <a:pt x="1417" y="3022"/>
                  </a:cubicBezTo>
                  <a:cubicBezTo>
                    <a:pt x="2266" y="3022"/>
                    <a:pt x="2928" y="2361"/>
                    <a:pt x="2928" y="1511"/>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6" name="Google Shape;126;p3"/>
            <p:cNvSpPr/>
            <p:nvPr/>
          </p:nvSpPr>
          <p:spPr>
            <a:xfrm>
              <a:off x="3144225" y="2126800"/>
              <a:ext cx="73225" cy="75575"/>
            </a:xfrm>
            <a:custGeom>
              <a:avLst/>
              <a:gdLst/>
              <a:ahLst/>
              <a:cxnLst/>
              <a:rect l="l" t="t" r="r" b="b"/>
              <a:pathLst>
                <a:path w="2929" h="3023" extrusionOk="0">
                  <a:moveTo>
                    <a:pt x="1511" y="1"/>
                  </a:moveTo>
                  <a:cubicBezTo>
                    <a:pt x="662" y="1"/>
                    <a:pt x="1" y="662"/>
                    <a:pt x="1" y="1511"/>
                  </a:cubicBezTo>
                  <a:cubicBezTo>
                    <a:pt x="1" y="2361"/>
                    <a:pt x="662"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7" name="Google Shape;127;p3"/>
            <p:cNvSpPr/>
            <p:nvPr/>
          </p:nvSpPr>
          <p:spPr>
            <a:xfrm>
              <a:off x="3342550" y="2126800"/>
              <a:ext cx="75550" cy="75575"/>
            </a:xfrm>
            <a:custGeom>
              <a:avLst/>
              <a:gdLst/>
              <a:ahLst/>
              <a:cxnLst/>
              <a:rect l="l" t="t" r="r" b="b"/>
              <a:pathLst>
                <a:path w="3022"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8" name="Google Shape;128;p3"/>
            <p:cNvSpPr/>
            <p:nvPr/>
          </p:nvSpPr>
          <p:spPr>
            <a:xfrm>
              <a:off x="3540850" y="2126800"/>
              <a:ext cx="75575" cy="75575"/>
            </a:xfrm>
            <a:custGeom>
              <a:avLst/>
              <a:gdLst/>
              <a:ahLst/>
              <a:cxnLst/>
              <a:rect l="l" t="t" r="r" b="b"/>
              <a:pathLst>
                <a:path w="3023" h="3023" extrusionOk="0">
                  <a:moveTo>
                    <a:pt x="1511" y="1"/>
                  </a:moveTo>
                  <a:cubicBezTo>
                    <a:pt x="756" y="1"/>
                    <a:pt x="1" y="662"/>
                    <a:pt x="95" y="1511"/>
                  </a:cubicBezTo>
                  <a:cubicBezTo>
                    <a:pt x="95" y="2361"/>
                    <a:pt x="756"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9" name="Google Shape;129;p3"/>
            <p:cNvSpPr/>
            <p:nvPr/>
          </p:nvSpPr>
          <p:spPr>
            <a:xfrm>
              <a:off x="3741525" y="2126800"/>
              <a:ext cx="73200" cy="75575"/>
            </a:xfrm>
            <a:custGeom>
              <a:avLst/>
              <a:gdLst/>
              <a:ahLst/>
              <a:cxnLst/>
              <a:rect l="l" t="t" r="r" b="b"/>
              <a:pathLst>
                <a:path w="2928" h="3023" extrusionOk="0">
                  <a:moveTo>
                    <a:pt x="1511" y="1"/>
                  </a:moveTo>
                  <a:cubicBezTo>
                    <a:pt x="661" y="1"/>
                    <a:pt x="0" y="662"/>
                    <a:pt x="0" y="1511"/>
                  </a:cubicBezTo>
                  <a:cubicBezTo>
                    <a:pt x="0" y="2361"/>
                    <a:pt x="661"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0" name="Google Shape;130;p3"/>
            <p:cNvSpPr/>
            <p:nvPr/>
          </p:nvSpPr>
          <p:spPr>
            <a:xfrm>
              <a:off x="1352325"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1" name="Google Shape;131;p3"/>
            <p:cNvSpPr/>
            <p:nvPr/>
          </p:nvSpPr>
          <p:spPr>
            <a:xfrm>
              <a:off x="1550650" y="2315675"/>
              <a:ext cx="75575" cy="75575"/>
            </a:xfrm>
            <a:custGeom>
              <a:avLst/>
              <a:gdLst/>
              <a:ahLst/>
              <a:cxnLst/>
              <a:rect l="l" t="t" r="r" b="b"/>
              <a:pathLst>
                <a:path w="3023" h="3023" extrusionOk="0">
                  <a:moveTo>
                    <a:pt x="1511" y="0"/>
                  </a:moveTo>
                  <a:cubicBezTo>
                    <a:pt x="756" y="0"/>
                    <a:pt x="0"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2" name="Google Shape;132;p3"/>
            <p:cNvSpPr/>
            <p:nvPr/>
          </p:nvSpPr>
          <p:spPr>
            <a:xfrm>
              <a:off x="1751325" y="2315675"/>
              <a:ext cx="73200" cy="75575"/>
            </a:xfrm>
            <a:custGeom>
              <a:avLst/>
              <a:gdLst/>
              <a:ahLst/>
              <a:cxnLst/>
              <a:rect l="l" t="t" r="r" b="b"/>
              <a:pathLst>
                <a:path w="2928" h="3023"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3" name="Google Shape;133;p3"/>
            <p:cNvSpPr/>
            <p:nvPr/>
          </p:nvSpPr>
          <p:spPr>
            <a:xfrm>
              <a:off x="1949625"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4" name="Google Shape;134;p3"/>
            <p:cNvSpPr/>
            <p:nvPr/>
          </p:nvSpPr>
          <p:spPr>
            <a:xfrm>
              <a:off x="21479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5" name="Google Shape;135;p3"/>
            <p:cNvSpPr/>
            <p:nvPr/>
          </p:nvSpPr>
          <p:spPr>
            <a:xfrm>
              <a:off x="2346250" y="2315675"/>
              <a:ext cx="75575" cy="75575"/>
            </a:xfrm>
            <a:custGeom>
              <a:avLst/>
              <a:gdLst/>
              <a:ahLst/>
              <a:cxnLst/>
              <a:rect l="l" t="t" r="r" b="b"/>
              <a:pathLst>
                <a:path w="3023" h="3023"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6" name="Google Shape;136;p3"/>
            <p:cNvSpPr/>
            <p:nvPr/>
          </p:nvSpPr>
          <p:spPr>
            <a:xfrm>
              <a:off x="2546925"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7" name="Google Shape;137;p3"/>
            <p:cNvSpPr/>
            <p:nvPr/>
          </p:nvSpPr>
          <p:spPr>
            <a:xfrm>
              <a:off x="27452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8" name="Google Shape;138;p3"/>
            <p:cNvSpPr/>
            <p:nvPr/>
          </p:nvSpPr>
          <p:spPr>
            <a:xfrm>
              <a:off x="2945925" y="2315675"/>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9" name="Google Shape;139;p3"/>
            <p:cNvSpPr/>
            <p:nvPr/>
          </p:nvSpPr>
          <p:spPr>
            <a:xfrm>
              <a:off x="3144225" y="2315675"/>
              <a:ext cx="73225" cy="75575"/>
            </a:xfrm>
            <a:custGeom>
              <a:avLst/>
              <a:gdLst/>
              <a:ahLst/>
              <a:cxnLst/>
              <a:rect l="l" t="t" r="r" b="b"/>
              <a:pathLst>
                <a:path w="2929" h="3023"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0" name="Google Shape;140;p3"/>
            <p:cNvSpPr/>
            <p:nvPr/>
          </p:nvSpPr>
          <p:spPr>
            <a:xfrm>
              <a:off x="3342550" y="231567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1" name="Google Shape;141;p3"/>
            <p:cNvSpPr/>
            <p:nvPr/>
          </p:nvSpPr>
          <p:spPr>
            <a:xfrm>
              <a:off x="3540850" y="2315675"/>
              <a:ext cx="75575" cy="75575"/>
            </a:xfrm>
            <a:custGeom>
              <a:avLst/>
              <a:gdLst/>
              <a:ahLst/>
              <a:cxnLst/>
              <a:rect l="l" t="t" r="r" b="b"/>
              <a:pathLst>
                <a:path w="3023" h="3023"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2" name="Google Shape;142;p3"/>
            <p:cNvSpPr/>
            <p:nvPr/>
          </p:nvSpPr>
          <p:spPr>
            <a:xfrm>
              <a:off x="3741525" y="2315675"/>
              <a:ext cx="73200" cy="75575"/>
            </a:xfrm>
            <a:custGeom>
              <a:avLst/>
              <a:gdLst/>
              <a:ahLst/>
              <a:cxnLst/>
              <a:rect l="l" t="t" r="r" b="b"/>
              <a:pathLst>
                <a:path w="2928" h="3023"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3" name="Google Shape;143;p3"/>
            <p:cNvSpPr/>
            <p:nvPr/>
          </p:nvSpPr>
          <p:spPr>
            <a:xfrm>
              <a:off x="1201250" y="2509250"/>
              <a:ext cx="25975" cy="68500"/>
            </a:xfrm>
            <a:custGeom>
              <a:avLst/>
              <a:gdLst/>
              <a:ahLst/>
              <a:cxnLst/>
              <a:rect l="l" t="t" r="r" b="b"/>
              <a:pathLst>
                <a:path w="1039" h="2740" extrusionOk="0">
                  <a:moveTo>
                    <a:pt x="283" y="1"/>
                  </a:moveTo>
                  <a:cubicBezTo>
                    <a:pt x="189" y="945"/>
                    <a:pt x="95" y="1795"/>
                    <a:pt x="0" y="2740"/>
                  </a:cubicBezTo>
                  <a:cubicBezTo>
                    <a:pt x="567" y="2551"/>
                    <a:pt x="1039" y="1984"/>
                    <a:pt x="1039" y="1323"/>
                  </a:cubicBezTo>
                  <a:cubicBezTo>
                    <a:pt x="1039" y="756"/>
                    <a:pt x="756" y="284"/>
                    <a:pt x="283"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4" name="Google Shape;144;p3"/>
            <p:cNvSpPr/>
            <p:nvPr/>
          </p:nvSpPr>
          <p:spPr>
            <a:xfrm>
              <a:off x="1352325"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5" name="Google Shape;145;p3"/>
            <p:cNvSpPr/>
            <p:nvPr/>
          </p:nvSpPr>
          <p:spPr>
            <a:xfrm>
              <a:off x="1550650" y="2504550"/>
              <a:ext cx="75575" cy="75550"/>
            </a:xfrm>
            <a:custGeom>
              <a:avLst/>
              <a:gdLst/>
              <a:ahLst/>
              <a:cxnLst/>
              <a:rect l="l" t="t" r="r" b="b"/>
              <a:pathLst>
                <a:path w="3023" h="3022" extrusionOk="0">
                  <a:moveTo>
                    <a:pt x="1511" y="0"/>
                  </a:moveTo>
                  <a:cubicBezTo>
                    <a:pt x="756" y="0"/>
                    <a:pt x="0"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6" name="Google Shape;146;p3"/>
            <p:cNvSpPr/>
            <p:nvPr/>
          </p:nvSpPr>
          <p:spPr>
            <a:xfrm>
              <a:off x="1751325" y="2504550"/>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7" name="Google Shape;147;p3"/>
            <p:cNvSpPr/>
            <p:nvPr/>
          </p:nvSpPr>
          <p:spPr>
            <a:xfrm>
              <a:off x="1949625"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8" name="Google Shape;148;p3"/>
            <p:cNvSpPr/>
            <p:nvPr/>
          </p:nvSpPr>
          <p:spPr>
            <a:xfrm>
              <a:off x="21479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9" name="Google Shape;149;p3"/>
            <p:cNvSpPr/>
            <p:nvPr/>
          </p:nvSpPr>
          <p:spPr>
            <a:xfrm>
              <a:off x="2346250" y="2504550"/>
              <a:ext cx="75575" cy="75550"/>
            </a:xfrm>
            <a:custGeom>
              <a:avLst/>
              <a:gdLst/>
              <a:ahLst/>
              <a:cxnLst/>
              <a:rect l="l" t="t" r="r" b="b"/>
              <a:pathLst>
                <a:path w="3023" h="3022"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0" name="Google Shape;150;p3"/>
            <p:cNvSpPr/>
            <p:nvPr/>
          </p:nvSpPr>
          <p:spPr>
            <a:xfrm>
              <a:off x="2546925"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1" name="Google Shape;151;p3"/>
            <p:cNvSpPr/>
            <p:nvPr/>
          </p:nvSpPr>
          <p:spPr>
            <a:xfrm>
              <a:off x="27452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2" name="Google Shape;152;p3"/>
            <p:cNvSpPr/>
            <p:nvPr/>
          </p:nvSpPr>
          <p:spPr>
            <a:xfrm>
              <a:off x="2945925" y="2504550"/>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3" name="Google Shape;153;p3"/>
            <p:cNvSpPr/>
            <p:nvPr/>
          </p:nvSpPr>
          <p:spPr>
            <a:xfrm>
              <a:off x="3144225" y="2504550"/>
              <a:ext cx="73225" cy="75550"/>
            </a:xfrm>
            <a:custGeom>
              <a:avLst/>
              <a:gdLst/>
              <a:ahLst/>
              <a:cxnLst/>
              <a:rect l="l" t="t" r="r" b="b"/>
              <a:pathLst>
                <a:path w="2929" h="3022"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 name="Google Shape;154;p3"/>
            <p:cNvSpPr/>
            <p:nvPr/>
          </p:nvSpPr>
          <p:spPr>
            <a:xfrm>
              <a:off x="3342550" y="250455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5" name="Google Shape;155;p3"/>
            <p:cNvSpPr/>
            <p:nvPr/>
          </p:nvSpPr>
          <p:spPr>
            <a:xfrm>
              <a:off x="3540850" y="2504550"/>
              <a:ext cx="75575" cy="75550"/>
            </a:xfrm>
            <a:custGeom>
              <a:avLst/>
              <a:gdLst/>
              <a:ahLst/>
              <a:cxnLst/>
              <a:rect l="l" t="t" r="r" b="b"/>
              <a:pathLst>
                <a:path w="3023" h="3022"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 name="Google Shape;156;p3"/>
            <p:cNvSpPr/>
            <p:nvPr/>
          </p:nvSpPr>
          <p:spPr>
            <a:xfrm>
              <a:off x="3741525" y="2504550"/>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 name="Google Shape;157;p3"/>
            <p:cNvSpPr/>
            <p:nvPr/>
          </p:nvSpPr>
          <p:spPr>
            <a:xfrm>
              <a:off x="1189450" y="2693400"/>
              <a:ext cx="37775" cy="75575"/>
            </a:xfrm>
            <a:custGeom>
              <a:avLst/>
              <a:gdLst/>
              <a:ahLst/>
              <a:cxnLst/>
              <a:rect l="l" t="t" r="r" b="b"/>
              <a:pathLst>
                <a:path w="1511" h="3023" extrusionOk="0">
                  <a:moveTo>
                    <a:pt x="94" y="1"/>
                  </a:moveTo>
                  <a:cubicBezTo>
                    <a:pt x="94" y="1040"/>
                    <a:pt x="0" y="1984"/>
                    <a:pt x="0" y="2928"/>
                  </a:cubicBezTo>
                  <a:lnTo>
                    <a:pt x="94" y="2928"/>
                  </a:lnTo>
                  <a:lnTo>
                    <a:pt x="94" y="3023"/>
                  </a:lnTo>
                  <a:cubicBezTo>
                    <a:pt x="850" y="3023"/>
                    <a:pt x="1511" y="2362"/>
                    <a:pt x="1511" y="1512"/>
                  </a:cubicBezTo>
                  <a:cubicBezTo>
                    <a:pt x="1511" y="662"/>
                    <a:pt x="944" y="1"/>
                    <a:pt x="94"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8" name="Google Shape;158;p3"/>
            <p:cNvSpPr/>
            <p:nvPr/>
          </p:nvSpPr>
          <p:spPr>
            <a:xfrm>
              <a:off x="1352325"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9" name="Google Shape;159;p3"/>
            <p:cNvSpPr/>
            <p:nvPr/>
          </p:nvSpPr>
          <p:spPr>
            <a:xfrm>
              <a:off x="1550650" y="2693400"/>
              <a:ext cx="75575" cy="75575"/>
            </a:xfrm>
            <a:custGeom>
              <a:avLst/>
              <a:gdLst/>
              <a:ahLst/>
              <a:cxnLst/>
              <a:rect l="l" t="t" r="r" b="b"/>
              <a:pathLst>
                <a:path w="3023" h="3023" extrusionOk="0">
                  <a:moveTo>
                    <a:pt x="1511" y="1"/>
                  </a:moveTo>
                  <a:cubicBezTo>
                    <a:pt x="756" y="1"/>
                    <a:pt x="0" y="662"/>
                    <a:pt x="95" y="1512"/>
                  </a:cubicBezTo>
                  <a:cubicBezTo>
                    <a:pt x="95"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0" name="Google Shape;160;p3"/>
            <p:cNvSpPr/>
            <p:nvPr/>
          </p:nvSpPr>
          <p:spPr>
            <a:xfrm>
              <a:off x="1751325" y="2693400"/>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1" name="Google Shape;161;p3"/>
            <p:cNvSpPr/>
            <p:nvPr/>
          </p:nvSpPr>
          <p:spPr>
            <a:xfrm>
              <a:off x="1949625"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2" name="Google Shape;162;p3"/>
            <p:cNvSpPr/>
            <p:nvPr/>
          </p:nvSpPr>
          <p:spPr>
            <a:xfrm>
              <a:off x="21479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3" name="Google Shape;163;p3"/>
            <p:cNvSpPr/>
            <p:nvPr/>
          </p:nvSpPr>
          <p:spPr>
            <a:xfrm>
              <a:off x="2346250" y="2693400"/>
              <a:ext cx="75575" cy="75575"/>
            </a:xfrm>
            <a:custGeom>
              <a:avLst/>
              <a:gdLst/>
              <a:ahLst/>
              <a:cxnLst/>
              <a:rect l="l" t="t" r="r" b="b"/>
              <a:pathLst>
                <a:path w="3023" h="3023" extrusionOk="0">
                  <a:moveTo>
                    <a:pt x="1512" y="1"/>
                  </a:moveTo>
                  <a:cubicBezTo>
                    <a:pt x="756" y="1"/>
                    <a:pt x="1" y="662"/>
                    <a:pt x="95" y="1512"/>
                  </a:cubicBezTo>
                  <a:cubicBezTo>
                    <a:pt x="95" y="2362"/>
                    <a:pt x="756"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4" name="Google Shape;164;p3"/>
            <p:cNvSpPr/>
            <p:nvPr/>
          </p:nvSpPr>
          <p:spPr>
            <a:xfrm>
              <a:off x="2546925"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5" name="Google Shape;165;p3"/>
            <p:cNvSpPr/>
            <p:nvPr/>
          </p:nvSpPr>
          <p:spPr>
            <a:xfrm>
              <a:off x="27452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6" name="Google Shape;166;p3"/>
            <p:cNvSpPr/>
            <p:nvPr/>
          </p:nvSpPr>
          <p:spPr>
            <a:xfrm>
              <a:off x="2945925" y="2693400"/>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7" name="Google Shape;167;p3"/>
            <p:cNvSpPr/>
            <p:nvPr/>
          </p:nvSpPr>
          <p:spPr>
            <a:xfrm>
              <a:off x="3144225" y="2693400"/>
              <a:ext cx="73225" cy="75575"/>
            </a:xfrm>
            <a:custGeom>
              <a:avLst/>
              <a:gdLst/>
              <a:ahLst/>
              <a:cxnLst/>
              <a:rect l="l" t="t" r="r" b="b"/>
              <a:pathLst>
                <a:path w="2929" h="3023" extrusionOk="0">
                  <a:moveTo>
                    <a:pt x="1511" y="1"/>
                  </a:moveTo>
                  <a:cubicBezTo>
                    <a:pt x="662" y="1"/>
                    <a:pt x="1" y="662"/>
                    <a:pt x="1" y="1512"/>
                  </a:cubicBezTo>
                  <a:cubicBezTo>
                    <a:pt x="1" y="2362"/>
                    <a:pt x="662"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8" name="Google Shape;168;p3"/>
            <p:cNvSpPr/>
            <p:nvPr/>
          </p:nvSpPr>
          <p:spPr>
            <a:xfrm>
              <a:off x="3342550" y="2693400"/>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9" name="Google Shape;169;p3"/>
            <p:cNvSpPr/>
            <p:nvPr/>
          </p:nvSpPr>
          <p:spPr>
            <a:xfrm>
              <a:off x="3540850" y="2693400"/>
              <a:ext cx="75575" cy="75575"/>
            </a:xfrm>
            <a:custGeom>
              <a:avLst/>
              <a:gdLst/>
              <a:ahLst/>
              <a:cxnLst/>
              <a:rect l="l" t="t" r="r" b="b"/>
              <a:pathLst>
                <a:path w="3023" h="3023" extrusionOk="0">
                  <a:moveTo>
                    <a:pt x="1511" y="1"/>
                  </a:moveTo>
                  <a:cubicBezTo>
                    <a:pt x="756" y="1"/>
                    <a:pt x="1" y="662"/>
                    <a:pt x="95" y="1512"/>
                  </a:cubicBezTo>
                  <a:cubicBezTo>
                    <a:pt x="95"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0" name="Google Shape;170;p3"/>
            <p:cNvSpPr/>
            <p:nvPr/>
          </p:nvSpPr>
          <p:spPr>
            <a:xfrm>
              <a:off x="3741525" y="2693400"/>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1" name="Google Shape;171;p3"/>
            <p:cNvSpPr/>
            <p:nvPr/>
          </p:nvSpPr>
          <p:spPr>
            <a:xfrm>
              <a:off x="3342550" y="5337575"/>
              <a:ext cx="75550" cy="49600"/>
            </a:xfrm>
            <a:custGeom>
              <a:avLst/>
              <a:gdLst/>
              <a:ahLst/>
              <a:cxnLst/>
              <a:rect l="l" t="t" r="r" b="b"/>
              <a:pathLst>
                <a:path w="3022" h="1984" extrusionOk="0">
                  <a:moveTo>
                    <a:pt x="1511" y="0"/>
                  </a:moveTo>
                  <a:cubicBezTo>
                    <a:pt x="661" y="0"/>
                    <a:pt x="0" y="661"/>
                    <a:pt x="0" y="1511"/>
                  </a:cubicBezTo>
                  <a:cubicBezTo>
                    <a:pt x="0" y="1511"/>
                    <a:pt x="0" y="1511"/>
                    <a:pt x="0" y="1606"/>
                  </a:cubicBezTo>
                  <a:cubicBezTo>
                    <a:pt x="944" y="1700"/>
                    <a:pt x="1889" y="1889"/>
                    <a:pt x="2927" y="1983"/>
                  </a:cubicBezTo>
                  <a:cubicBezTo>
                    <a:pt x="2927" y="1889"/>
                    <a:pt x="3022" y="1700"/>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2" name="Google Shape;172;p3"/>
            <p:cNvSpPr/>
            <p:nvPr/>
          </p:nvSpPr>
          <p:spPr>
            <a:xfrm>
              <a:off x="3540850" y="5337575"/>
              <a:ext cx="75575" cy="70850"/>
            </a:xfrm>
            <a:custGeom>
              <a:avLst/>
              <a:gdLst/>
              <a:ahLst/>
              <a:cxnLst/>
              <a:rect l="l" t="t" r="r" b="b"/>
              <a:pathLst>
                <a:path w="3023" h="2834" extrusionOk="0">
                  <a:moveTo>
                    <a:pt x="1511" y="0"/>
                  </a:moveTo>
                  <a:cubicBezTo>
                    <a:pt x="756" y="0"/>
                    <a:pt x="95" y="661"/>
                    <a:pt x="95" y="1511"/>
                  </a:cubicBezTo>
                  <a:lnTo>
                    <a:pt x="1" y="1511"/>
                  </a:lnTo>
                  <a:cubicBezTo>
                    <a:pt x="1" y="1983"/>
                    <a:pt x="284" y="2361"/>
                    <a:pt x="662" y="2645"/>
                  </a:cubicBezTo>
                  <a:cubicBezTo>
                    <a:pt x="1228" y="2739"/>
                    <a:pt x="1700" y="2739"/>
                    <a:pt x="2267" y="2833"/>
                  </a:cubicBezTo>
                  <a:cubicBezTo>
                    <a:pt x="2739" y="2550"/>
                    <a:pt x="3022" y="2078"/>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3" name="Google Shape;173;p3"/>
            <p:cNvSpPr/>
            <p:nvPr/>
          </p:nvSpPr>
          <p:spPr>
            <a:xfrm>
              <a:off x="3741525" y="5337575"/>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4" name="Google Shape;174;p3"/>
            <p:cNvSpPr/>
            <p:nvPr/>
          </p:nvSpPr>
          <p:spPr>
            <a:xfrm>
              <a:off x="2745250" y="5148700"/>
              <a:ext cx="75575" cy="73225"/>
            </a:xfrm>
            <a:custGeom>
              <a:avLst/>
              <a:gdLst/>
              <a:ahLst/>
              <a:cxnLst/>
              <a:rect l="l" t="t" r="r" b="b"/>
              <a:pathLst>
                <a:path w="3023" h="2929" extrusionOk="0">
                  <a:moveTo>
                    <a:pt x="1511" y="1"/>
                  </a:moveTo>
                  <a:cubicBezTo>
                    <a:pt x="661" y="1"/>
                    <a:pt x="0" y="662"/>
                    <a:pt x="0" y="1512"/>
                  </a:cubicBezTo>
                  <a:cubicBezTo>
                    <a:pt x="0" y="1700"/>
                    <a:pt x="95" y="1889"/>
                    <a:pt x="189" y="2078"/>
                  </a:cubicBezTo>
                  <a:cubicBezTo>
                    <a:pt x="756" y="2361"/>
                    <a:pt x="1417" y="2645"/>
                    <a:pt x="1983" y="2928"/>
                  </a:cubicBezTo>
                  <a:cubicBezTo>
                    <a:pt x="2550" y="2645"/>
                    <a:pt x="3022" y="2173"/>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5" name="Google Shape;175;p3"/>
            <p:cNvSpPr/>
            <p:nvPr/>
          </p:nvSpPr>
          <p:spPr>
            <a:xfrm>
              <a:off x="2945925" y="5148700"/>
              <a:ext cx="73200" cy="75575"/>
            </a:xfrm>
            <a:custGeom>
              <a:avLst/>
              <a:gdLst/>
              <a:ahLst/>
              <a:cxnLst/>
              <a:rect l="l" t="t" r="r" b="b"/>
              <a:pathLst>
                <a:path w="2928" h="3023" extrusionOk="0">
                  <a:moveTo>
                    <a:pt x="1417" y="1"/>
                  </a:moveTo>
                  <a:cubicBezTo>
                    <a:pt x="661" y="1"/>
                    <a:pt x="0" y="662"/>
                    <a:pt x="0" y="1512"/>
                  </a:cubicBezTo>
                  <a:cubicBezTo>
                    <a:pt x="0" y="2361"/>
                    <a:pt x="661" y="3023"/>
                    <a:pt x="1417" y="3023"/>
                  </a:cubicBezTo>
                  <a:cubicBezTo>
                    <a:pt x="2266" y="3023"/>
                    <a:pt x="2928" y="2361"/>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6" name="Google Shape;176;p3"/>
            <p:cNvSpPr/>
            <p:nvPr/>
          </p:nvSpPr>
          <p:spPr>
            <a:xfrm>
              <a:off x="3144225" y="5148700"/>
              <a:ext cx="73225" cy="75575"/>
            </a:xfrm>
            <a:custGeom>
              <a:avLst/>
              <a:gdLst/>
              <a:ahLst/>
              <a:cxnLst/>
              <a:rect l="l" t="t" r="r" b="b"/>
              <a:pathLst>
                <a:path w="2929" h="3023" extrusionOk="0">
                  <a:moveTo>
                    <a:pt x="1417" y="1"/>
                  </a:moveTo>
                  <a:cubicBezTo>
                    <a:pt x="662" y="1"/>
                    <a:pt x="1" y="662"/>
                    <a:pt x="1" y="1512"/>
                  </a:cubicBezTo>
                  <a:cubicBezTo>
                    <a:pt x="1" y="2361"/>
                    <a:pt x="662"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7" name="Google Shape;177;p3"/>
            <p:cNvSpPr/>
            <p:nvPr/>
          </p:nvSpPr>
          <p:spPr>
            <a:xfrm>
              <a:off x="3342550" y="5148700"/>
              <a:ext cx="75550" cy="75575"/>
            </a:xfrm>
            <a:custGeom>
              <a:avLst/>
              <a:gdLst/>
              <a:ahLst/>
              <a:cxnLst/>
              <a:rect l="l" t="t" r="r" b="b"/>
              <a:pathLst>
                <a:path w="3022"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8" name="Google Shape;178;p3"/>
            <p:cNvSpPr/>
            <p:nvPr/>
          </p:nvSpPr>
          <p:spPr>
            <a:xfrm>
              <a:off x="3540850" y="5148700"/>
              <a:ext cx="75575" cy="75575"/>
            </a:xfrm>
            <a:custGeom>
              <a:avLst/>
              <a:gdLst/>
              <a:ahLst/>
              <a:cxnLst/>
              <a:rect l="l" t="t" r="r" b="b"/>
              <a:pathLst>
                <a:path w="3023" h="3023" extrusionOk="0">
                  <a:moveTo>
                    <a:pt x="1511" y="1"/>
                  </a:moveTo>
                  <a:cubicBezTo>
                    <a:pt x="756" y="1"/>
                    <a:pt x="95" y="662"/>
                    <a:pt x="95" y="1512"/>
                  </a:cubicBezTo>
                  <a:cubicBezTo>
                    <a:pt x="1" y="2361"/>
                    <a:pt x="756"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9" name="Google Shape;179;p3"/>
            <p:cNvSpPr/>
            <p:nvPr/>
          </p:nvSpPr>
          <p:spPr>
            <a:xfrm>
              <a:off x="3741525" y="5148700"/>
              <a:ext cx="73200" cy="75575"/>
            </a:xfrm>
            <a:custGeom>
              <a:avLst/>
              <a:gdLst/>
              <a:ahLst/>
              <a:cxnLst/>
              <a:rect l="l" t="t" r="r" b="b"/>
              <a:pathLst>
                <a:path w="2928" h="3023" extrusionOk="0">
                  <a:moveTo>
                    <a:pt x="1417" y="1"/>
                  </a:moveTo>
                  <a:cubicBezTo>
                    <a:pt x="661" y="1"/>
                    <a:pt x="0" y="662"/>
                    <a:pt x="0" y="1512"/>
                  </a:cubicBezTo>
                  <a:cubicBezTo>
                    <a:pt x="0" y="2361"/>
                    <a:pt x="661"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0" name="Google Shape;180;p3"/>
            <p:cNvSpPr/>
            <p:nvPr/>
          </p:nvSpPr>
          <p:spPr>
            <a:xfrm>
              <a:off x="2350975" y="4959825"/>
              <a:ext cx="70850" cy="63775"/>
            </a:xfrm>
            <a:custGeom>
              <a:avLst/>
              <a:gdLst/>
              <a:ahLst/>
              <a:cxnLst/>
              <a:rect l="l" t="t" r="r" b="b"/>
              <a:pathLst>
                <a:path w="2834" h="2551" extrusionOk="0">
                  <a:moveTo>
                    <a:pt x="1323" y="1"/>
                  </a:moveTo>
                  <a:cubicBezTo>
                    <a:pt x="662" y="1"/>
                    <a:pt x="190" y="379"/>
                    <a:pt x="1" y="1040"/>
                  </a:cubicBezTo>
                  <a:cubicBezTo>
                    <a:pt x="756" y="1512"/>
                    <a:pt x="1606" y="2078"/>
                    <a:pt x="2362" y="2551"/>
                  </a:cubicBezTo>
                  <a:cubicBezTo>
                    <a:pt x="2645" y="2267"/>
                    <a:pt x="2834" y="1890"/>
                    <a:pt x="2834" y="1512"/>
                  </a:cubicBezTo>
                  <a:cubicBezTo>
                    <a:pt x="2834" y="662"/>
                    <a:pt x="2173" y="1"/>
                    <a:pt x="1323"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1" name="Google Shape;181;p3"/>
            <p:cNvSpPr/>
            <p:nvPr/>
          </p:nvSpPr>
          <p:spPr>
            <a:xfrm>
              <a:off x="2546925" y="49598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267"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2" name="Google Shape;182;p3"/>
            <p:cNvSpPr/>
            <p:nvPr/>
          </p:nvSpPr>
          <p:spPr>
            <a:xfrm>
              <a:off x="2745250" y="49598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3" name="Google Shape;183;p3"/>
            <p:cNvSpPr/>
            <p:nvPr/>
          </p:nvSpPr>
          <p:spPr>
            <a:xfrm>
              <a:off x="2945925" y="4959825"/>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4" name="Google Shape;184;p3"/>
            <p:cNvSpPr/>
            <p:nvPr/>
          </p:nvSpPr>
          <p:spPr>
            <a:xfrm>
              <a:off x="3144225" y="4959825"/>
              <a:ext cx="73225" cy="75575"/>
            </a:xfrm>
            <a:custGeom>
              <a:avLst/>
              <a:gdLst/>
              <a:ahLst/>
              <a:cxnLst/>
              <a:rect l="l" t="t" r="r" b="b"/>
              <a:pathLst>
                <a:path w="2929" h="3023" extrusionOk="0">
                  <a:moveTo>
                    <a:pt x="1417" y="1"/>
                  </a:moveTo>
                  <a:cubicBezTo>
                    <a:pt x="662" y="1"/>
                    <a:pt x="1" y="662"/>
                    <a:pt x="1" y="1512"/>
                  </a:cubicBezTo>
                  <a:cubicBezTo>
                    <a:pt x="1" y="2362"/>
                    <a:pt x="662"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5" name="Google Shape;185;p3"/>
            <p:cNvSpPr/>
            <p:nvPr/>
          </p:nvSpPr>
          <p:spPr>
            <a:xfrm>
              <a:off x="3342550" y="495982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6" name="Google Shape;186;p3"/>
            <p:cNvSpPr/>
            <p:nvPr/>
          </p:nvSpPr>
          <p:spPr>
            <a:xfrm>
              <a:off x="3540850" y="4959825"/>
              <a:ext cx="75575" cy="75575"/>
            </a:xfrm>
            <a:custGeom>
              <a:avLst/>
              <a:gdLst/>
              <a:ahLst/>
              <a:cxnLst/>
              <a:rect l="l" t="t" r="r" b="b"/>
              <a:pathLst>
                <a:path w="3023" h="3023" extrusionOk="0">
                  <a:moveTo>
                    <a:pt x="1511" y="1"/>
                  </a:moveTo>
                  <a:cubicBezTo>
                    <a:pt x="756" y="1"/>
                    <a:pt x="95" y="662"/>
                    <a:pt x="95" y="1512"/>
                  </a:cubicBezTo>
                  <a:cubicBezTo>
                    <a:pt x="1"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7" name="Google Shape;187;p3"/>
            <p:cNvSpPr/>
            <p:nvPr/>
          </p:nvSpPr>
          <p:spPr>
            <a:xfrm>
              <a:off x="3741525" y="4959825"/>
              <a:ext cx="73200" cy="75575"/>
            </a:xfrm>
            <a:custGeom>
              <a:avLst/>
              <a:gdLst/>
              <a:ahLst/>
              <a:cxnLst/>
              <a:rect l="l" t="t" r="r" b="b"/>
              <a:pathLst>
                <a:path w="2928" h="3023" extrusionOk="0">
                  <a:moveTo>
                    <a:pt x="1417" y="1"/>
                  </a:moveTo>
                  <a:cubicBezTo>
                    <a:pt x="661" y="1"/>
                    <a:pt x="0" y="662"/>
                    <a:pt x="0" y="1512"/>
                  </a:cubicBezTo>
                  <a:cubicBezTo>
                    <a:pt x="0" y="2362"/>
                    <a:pt x="661"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8" name="Google Shape;188;p3"/>
            <p:cNvSpPr/>
            <p:nvPr/>
          </p:nvSpPr>
          <p:spPr>
            <a:xfrm>
              <a:off x="2147950" y="47709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9" name="Google Shape;189;p3"/>
            <p:cNvSpPr/>
            <p:nvPr/>
          </p:nvSpPr>
          <p:spPr>
            <a:xfrm>
              <a:off x="2346250" y="4770975"/>
              <a:ext cx="75575" cy="75550"/>
            </a:xfrm>
            <a:custGeom>
              <a:avLst/>
              <a:gdLst/>
              <a:ahLst/>
              <a:cxnLst/>
              <a:rect l="l" t="t" r="r" b="b"/>
              <a:pathLst>
                <a:path w="3023" h="3022"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0" name="Google Shape;190;p3"/>
            <p:cNvSpPr/>
            <p:nvPr/>
          </p:nvSpPr>
          <p:spPr>
            <a:xfrm>
              <a:off x="2546925" y="47709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1" name="Google Shape;191;p3"/>
            <p:cNvSpPr/>
            <p:nvPr/>
          </p:nvSpPr>
          <p:spPr>
            <a:xfrm>
              <a:off x="2745250" y="47709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2" name="Google Shape;192;p3"/>
            <p:cNvSpPr/>
            <p:nvPr/>
          </p:nvSpPr>
          <p:spPr>
            <a:xfrm>
              <a:off x="2945925" y="4770975"/>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3" name="Google Shape;193;p3"/>
            <p:cNvSpPr/>
            <p:nvPr/>
          </p:nvSpPr>
          <p:spPr>
            <a:xfrm>
              <a:off x="3144225" y="4770975"/>
              <a:ext cx="73225" cy="75550"/>
            </a:xfrm>
            <a:custGeom>
              <a:avLst/>
              <a:gdLst/>
              <a:ahLst/>
              <a:cxnLst/>
              <a:rect l="l" t="t" r="r" b="b"/>
              <a:pathLst>
                <a:path w="2929" h="3022"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4" name="Google Shape;194;p3"/>
            <p:cNvSpPr/>
            <p:nvPr/>
          </p:nvSpPr>
          <p:spPr>
            <a:xfrm>
              <a:off x="3342550" y="477097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5" name="Google Shape;195;p3"/>
            <p:cNvSpPr/>
            <p:nvPr/>
          </p:nvSpPr>
          <p:spPr>
            <a:xfrm>
              <a:off x="3540850" y="4770975"/>
              <a:ext cx="75575" cy="75550"/>
            </a:xfrm>
            <a:custGeom>
              <a:avLst/>
              <a:gdLst/>
              <a:ahLst/>
              <a:cxnLst/>
              <a:rect l="l" t="t" r="r" b="b"/>
              <a:pathLst>
                <a:path w="3023" h="3022"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6" name="Google Shape;196;p3"/>
            <p:cNvSpPr/>
            <p:nvPr/>
          </p:nvSpPr>
          <p:spPr>
            <a:xfrm>
              <a:off x="3741525" y="4770975"/>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7" name="Google Shape;197;p3"/>
            <p:cNvSpPr/>
            <p:nvPr/>
          </p:nvSpPr>
          <p:spPr>
            <a:xfrm>
              <a:off x="1949625"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8" name="Google Shape;198;p3"/>
            <p:cNvSpPr/>
            <p:nvPr/>
          </p:nvSpPr>
          <p:spPr>
            <a:xfrm>
              <a:off x="2147950" y="458210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9" name="Google Shape;199;p3"/>
            <p:cNvSpPr/>
            <p:nvPr/>
          </p:nvSpPr>
          <p:spPr>
            <a:xfrm>
              <a:off x="2346250" y="4582100"/>
              <a:ext cx="75575" cy="75575"/>
            </a:xfrm>
            <a:custGeom>
              <a:avLst/>
              <a:gdLst/>
              <a:ahLst/>
              <a:cxnLst/>
              <a:rect l="l" t="t" r="r" b="b"/>
              <a:pathLst>
                <a:path w="3023" h="3023"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0" name="Google Shape;200;p3"/>
            <p:cNvSpPr/>
            <p:nvPr/>
          </p:nvSpPr>
          <p:spPr>
            <a:xfrm>
              <a:off x="2546925"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1" name="Google Shape;201;p3"/>
            <p:cNvSpPr/>
            <p:nvPr/>
          </p:nvSpPr>
          <p:spPr>
            <a:xfrm>
              <a:off x="2745250" y="458210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2" name="Google Shape;202;p3"/>
            <p:cNvSpPr/>
            <p:nvPr/>
          </p:nvSpPr>
          <p:spPr>
            <a:xfrm>
              <a:off x="2945925" y="4582100"/>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3" name="Google Shape;203;p3"/>
            <p:cNvSpPr/>
            <p:nvPr/>
          </p:nvSpPr>
          <p:spPr>
            <a:xfrm>
              <a:off x="3144225" y="4582100"/>
              <a:ext cx="73225" cy="75575"/>
            </a:xfrm>
            <a:custGeom>
              <a:avLst/>
              <a:gdLst/>
              <a:ahLst/>
              <a:cxnLst/>
              <a:rect l="l" t="t" r="r" b="b"/>
              <a:pathLst>
                <a:path w="2929" h="3023"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4" name="Google Shape;204;p3"/>
            <p:cNvSpPr/>
            <p:nvPr/>
          </p:nvSpPr>
          <p:spPr>
            <a:xfrm>
              <a:off x="3342550" y="4582100"/>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5" name="Google Shape;205;p3"/>
            <p:cNvSpPr/>
            <p:nvPr/>
          </p:nvSpPr>
          <p:spPr>
            <a:xfrm>
              <a:off x="3540850" y="4582100"/>
              <a:ext cx="75575" cy="75575"/>
            </a:xfrm>
            <a:custGeom>
              <a:avLst/>
              <a:gdLst/>
              <a:ahLst/>
              <a:cxnLst/>
              <a:rect l="l" t="t" r="r" b="b"/>
              <a:pathLst>
                <a:path w="3023" h="3023"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6" name="Google Shape;206;p3"/>
            <p:cNvSpPr/>
            <p:nvPr/>
          </p:nvSpPr>
          <p:spPr>
            <a:xfrm>
              <a:off x="3741525" y="4582100"/>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7" name="Google Shape;207;p3"/>
            <p:cNvSpPr/>
            <p:nvPr/>
          </p:nvSpPr>
          <p:spPr>
            <a:xfrm>
              <a:off x="1751325" y="4393225"/>
              <a:ext cx="73200" cy="75575"/>
            </a:xfrm>
            <a:custGeom>
              <a:avLst/>
              <a:gdLst/>
              <a:ahLst/>
              <a:cxnLst/>
              <a:rect l="l" t="t" r="r" b="b"/>
              <a:pathLst>
                <a:path w="2928" h="3023" extrusionOk="0">
                  <a:moveTo>
                    <a:pt x="1417" y="1"/>
                  </a:moveTo>
                  <a:cubicBezTo>
                    <a:pt x="661" y="1"/>
                    <a:pt x="0" y="662"/>
                    <a:pt x="0" y="1512"/>
                  </a:cubicBezTo>
                  <a:cubicBezTo>
                    <a:pt x="0" y="1606"/>
                    <a:pt x="0" y="1700"/>
                    <a:pt x="0" y="1795"/>
                  </a:cubicBezTo>
                  <a:cubicBezTo>
                    <a:pt x="378" y="2173"/>
                    <a:pt x="661" y="2456"/>
                    <a:pt x="945" y="2834"/>
                  </a:cubicBezTo>
                  <a:cubicBezTo>
                    <a:pt x="1134" y="2928"/>
                    <a:pt x="1322"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8" name="Google Shape;208;p3"/>
            <p:cNvSpPr/>
            <p:nvPr/>
          </p:nvSpPr>
          <p:spPr>
            <a:xfrm>
              <a:off x="1949625"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9" name="Google Shape;209;p3"/>
            <p:cNvSpPr/>
            <p:nvPr/>
          </p:nvSpPr>
          <p:spPr>
            <a:xfrm>
              <a:off x="2147950" y="4393225"/>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0" name="Google Shape;210;p3"/>
            <p:cNvSpPr/>
            <p:nvPr/>
          </p:nvSpPr>
          <p:spPr>
            <a:xfrm>
              <a:off x="2346250" y="4393225"/>
              <a:ext cx="75575" cy="75575"/>
            </a:xfrm>
            <a:custGeom>
              <a:avLst/>
              <a:gdLst/>
              <a:ahLst/>
              <a:cxnLst/>
              <a:rect l="l" t="t" r="r" b="b"/>
              <a:pathLst>
                <a:path w="3023" h="3023" extrusionOk="0">
                  <a:moveTo>
                    <a:pt x="1512" y="1"/>
                  </a:moveTo>
                  <a:cubicBezTo>
                    <a:pt x="756" y="1"/>
                    <a:pt x="95" y="662"/>
                    <a:pt x="95" y="1512"/>
                  </a:cubicBezTo>
                  <a:cubicBezTo>
                    <a:pt x="1" y="2361"/>
                    <a:pt x="756"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1" name="Google Shape;211;p3"/>
            <p:cNvSpPr/>
            <p:nvPr/>
          </p:nvSpPr>
          <p:spPr>
            <a:xfrm>
              <a:off x="2546925"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267"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 name="Google Shape;212;p3"/>
            <p:cNvSpPr/>
            <p:nvPr/>
          </p:nvSpPr>
          <p:spPr>
            <a:xfrm>
              <a:off x="2745250" y="4393225"/>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3" name="Google Shape;213;p3"/>
            <p:cNvSpPr/>
            <p:nvPr/>
          </p:nvSpPr>
          <p:spPr>
            <a:xfrm>
              <a:off x="2945925" y="4393225"/>
              <a:ext cx="73200" cy="75575"/>
            </a:xfrm>
            <a:custGeom>
              <a:avLst/>
              <a:gdLst/>
              <a:ahLst/>
              <a:cxnLst/>
              <a:rect l="l" t="t" r="r" b="b"/>
              <a:pathLst>
                <a:path w="2928" h="3023" extrusionOk="0">
                  <a:moveTo>
                    <a:pt x="1417" y="1"/>
                  </a:moveTo>
                  <a:cubicBezTo>
                    <a:pt x="661" y="1"/>
                    <a:pt x="0" y="662"/>
                    <a:pt x="0" y="1512"/>
                  </a:cubicBezTo>
                  <a:cubicBezTo>
                    <a:pt x="0" y="2361"/>
                    <a:pt x="661" y="3023"/>
                    <a:pt x="1417" y="3023"/>
                  </a:cubicBezTo>
                  <a:cubicBezTo>
                    <a:pt x="2266" y="3023"/>
                    <a:pt x="2928" y="2361"/>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4" name="Google Shape;214;p3"/>
            <p:cNvSpPr/>
            <p:nvPr/>
          </p:nvSpPr>
          <p:spPr>
            <a:xfrm>
              <a:off x="3144225" y="4393225"/>
              <a:ext cx="73225" cy="75575"/>
            </a:xfrm>
            <a:custGeom>
              <a:avLst/>
              <a:gdLst/>
              <a:ahLst/>
              <a:cxnLst/>
              <a:rect l="l" t="t" r="r" b="b"/>
              <a:pathLst>
                <a:path w="2929" h="3023" extrusionOk="0">
                  <a:moveTo>
                    <a:pt x="1417" y="1"/>
                  </a:moveTo>
                  <a:cubicBezTo>
                    <a:pt x="662" y="1"/>
                    <a:pt x="1" y="662"/>
                    <a:pt x="1" y="1512"/>
                  </a:cubicBezTo>
                  <a:cubicBezTo>
                    <a:pt x="1" y="2361"/>
                    <a:pt x="662"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5" name="Google Shape;215;p3"/>
            <p:cNvSpPr/>
            <p:nvPr/>
          </p:nvSpPr>
          <p:spPr>
            <a:xfrm>
              <a:off x="3342550" y="4393225"/>
              <a:ext cx="75550" cy="75575"/>
            </a:xfrm>
            <a:custGeom>
              <a:avLst/>
              <a:gdLst/>
              <a:ahLst/>
              <a:cxnLst/>
              <a:rect l="l" t="t" r="r" b="b"/>
              <a:pathLst>
                <a:path w="3022"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6" name="Google Shape;216;p3"/>
            <p:cNvSpPr/>
            <p:nvPr/>
          </p:nvSpPr>
          <p:spPr>
            <a:xfrm>
              <a:off x="3540850" y="4393225"/>
              <a:ext cx="75575" cy="75575"/>
            </a:xfrm>
            <a:custGeom>
              <a:avLst/>
              <a:gdLst/>
              <a:ahLst/>
              <a:cxnLst/>
              <a:rect l="l" t="t" r="r" b="b"/>
              <a:pathLst>
                <a:path w="3023" h="3023" extrusionOk="0">
                  <a:moveTo>
                    <a:pt x="1511" y="1"/>
                  </a:moveTo>
                  <a:cubicBezTo>
                    <a:pt x="756" y="1"/>
                    <a:pt x="95" y="662"/>
                    <a:pt x="95" y="1512"/>
                  </a:cubicBezTo>
                  <a:cubicBezTo>
                    <a:pt x="1" y="2361"/>
                    <a:pt x="756"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7" name="Google Shape;217;p3"/>
            <p:cNvSpPr/>
            <p:nvPr/>
          </p:nvSpPr>
          <p:spPr>
            <a:xfrm>
              <a:off x="3741525" y="4393225"/>
              <a:ext cx="73200" cy="75575"/>
            </a:xfrm>
            <a:custGeom>
              <a:avLst/>
              <a:gdLst/>
              <a:ahLst/>
              <a:cxnLst/>
              <a:rect l="l" t="t" r="r" b="b"/>
              <a:pathLst>
                <a:path w="2928" h="3023" extrusionOk="0">
                  <a:moveTo>
                    <a:pt x="1417" y="1"/>
                  </a:moveTo>
                  <a:cubicBezTo>
                    <a:pt x="661" y="1"/>
                    <a:pt x="0" y="662"/>
                    <a:pt x="0" y="1512"/>
                  </a:cubicBezTo>
                  <a:cubicBezTo>
                    <a:pt x="0" y="2361"/>
                    <a:pt x="661"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8" name="Google Shape;218;p3"/>
            <p:cNvSpPr/>
            <p:nvPr/>
          </p:nvSpPr>
          <p:spPr>
            <a:xfrm>
              <a:off x="1751325" y="4204350"/>
              <a:ext cx="73200" cy="73225"/>
            </a:xfrm>
            <a:custGeom>
              <a:avLst/>
              <a:gdLst/>
              <a:ahLst/>
              <a:cxnLst/>
              <a:rect l="l" t="t" r="r" b="b"/>
              <a:pathLst>
                <a:path w="2928" h="2929" extrusionOk="0">
                  <a:moveTo>
                    <a:pt x="1417" y="1"/>
                  </a:moveTo>
                  <a:cubicBezTo>
                    <a:pt x="661" y="1"/>
                    <a:pt x="0" y="662"/>
                    <a:pt x="0" y="1512"/>
                  </a:cubicBezTo>
                  <a:cubicBezTo>
                    <a:pt x="0" y="2267"/>
                    <a:pt x="661" y="2928"/>
                    <a:pt x="1511" y="2928"/>
                  </a:cubicBezTo>
                  <a:cubicBezTo>
                    <a:pt x="2267" y="2928"/>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9" name="Google Shape;219;p3"/>
            <p:cNvSpPr/>
            <p:nvPr/>
          </p:nvSpPr>
          <p:spPr>
            <a:xfrm>
              <a:off x="1949625"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0" name="Google Shape;220;p3"/>
            <p:cNvSpPr/>
            <p:nvPr/>
          </p:nvSpPr>
          <p:spPr>
            <a:xfrm>
              <a:off x="2147950" y="42043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1" name="Google Shape;221;p3"/>
            <p:cNvSpPr/>
            <p:nvPr/>
          </p:nvSpPr>
          <p:spPr>
            <a:xfrm>
              <a:off x="2346250" y="4204350"/>
              <a:ext cx="75575" cy="73225"/>
            </a:xfrm>
            <a:custGeom>
              <a:avLst/>
              <a:gdLst/>
              <a:ahLst/>
              <a:cxnLst/>
              <a:rect l="l" t="t" r="r" b="b"/>
              <a:pathLst>
                <a:path w="3023" h="2929" extrusionOk="0">
                  <a:moveTo>
                    <a:pt x="1512" y="1"/>
                  </a:moveTo>
                  <a:cubicBezTo>
                    <a:pt x="756" y="1"/>
                    <a:pt x="95" y="662"/>
                    <a:pt x="95" y="1512"/>
                  </a:cubicBezTo>
                  <a:cubicBezTo>
                    <a:pt x="1" y="2267"/>
                    <a:pt x="756" y="2928"/>
                    <a:pt x="1512" y="2928"/>
                  </a:cubicBezTo>
                  <a:cubicBezTo>
                    <a:pt x="2362"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2" name="Google Shape;222;p3"/>
            <p:cNvSpPr/>
            <p:nvPr/>
          </p:nvSpPr>
          <p:spPr>
            <a:xfrm>
              <a:off x="2546925"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267"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3" name="Google Shape;223;p3"/>
            <p:cNvSpPr/>
            <p:nvPr/>
          </p:nvSpPr>
          <p:spPr>
            <a:xfrm>
              <a:off x="2745250" y="42043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4" name="Google Shape;224;p3"/>
            <p:cNvSpPr/>
            <p:nvPr/>
          </p:nvSpPr>
          <p:spPr>
            <a:xfrm>
              <a:off x="2945925" y="4204350"/>
              <a:ext cx="73200" cy="73225"/>
            </a:xfrm>
            <a:custGeom>
              <a:avLst/>
              <a:gdLst/>
              <a:ahLst/>
              <a:cxnLst/>
              <a:rect l="l" t="t" r="r" b="b"/>
              <a:pathLst>
                <a:path w="2928" h="2929" extrusionOk="0">
                  <a:moveTo>
                    <a:pt x="1417" y="1"/>
                  </a:moveTo>
                  <a:cubicBezTo>
                    <a:pt x="661" y="1"/>
                    <a:pt x="0" y="662"/>
                    <a:pt x="0" y="1512"/>
                  </a:cubicBezTo>
                  <a:cubicBezTo>
                    <a:pt x="0" y="2267"/>
                    <a:pt x="661" y="2928"/>
                    <a:pt x="1417" y="2928"/>
                  </a:cubicBezTo>
                  <a:cubicBezTo>
                    <a:pt x="2266" y="2928"/>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5" name="Google Shape;225;p3"/>
            <p:cNvSpPr/>
            <p:nvPr/>
          </p:nvSpPr>
          <p:spPr>
            <a:xfrm>
              <a:off x="3144225" y="4204350"/>
              <a:ext cx="73225" cy="73225"/>
            </a:xfrm>
            <a:custGeom>
              <a:avLst/>
              <a:gdLst/>
              <a:ahLst/>
              <a:cxnLst/>
              <a:rect l="l" t="t" r="r" b="b"/>
              <a:pathLst>
                <a:path w="2929" h="2929" extrusionOk="0">
                  <a:moveTo>
                    <a:pt x="1417" y="1"/>
                  </a:moveTo>
                  <a:cubicBezTo>
                    <a:pt x="662" y="1"/>
                    <a:pt x="1" y="662"/>
                    <a:pt x="1" y="1512"/>
                  </a:cubicBezTo>
                  <a:cubicBezTo>
                    <a:pt x="1" y="2267"/>
                    <a:pt x="662" y="2928"/>
                    <a:pt x="1511" y="2928"/>
                  </a:cubicBezTo>
                  <a:cubicBezTo>
                    <a:pt x="2267" y="2928"/>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6" name="Google Shape;226;p3"/>
            <p:cNvSpPr/>
            <p:nvPr/>
          </p:nvSpPr>
          <p:spPr>
            <a:xfrm>
              <a:off x="3342550" y="4204350"/>
              <a:ext cx="75550" cy="73225"/>
            </a:xfrm>
            <a:custGeom>
              <a:avLst/>
              <a:gdLst/>
              <a:ahLst/>
              <a:cxnLst/>
              <a:rect l="l" t="t" r="r" b="b"/>
              <a:pathLst>
                <a:path w="3022"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7" name="Google Shape;227;p3"/>
            <p:cNvSpPr/>
            <p:nvPr/>
          </p:nvSpPr>
          <p:spPr>
            <a:xfrm>
              <a:off x="3540850" y="4204350"/>
              <a:ext cx="75575" cy="73225"/>
            </a:xfrm>
            <a:custGeom>
              <a:avLst/>
              <a:gdLst/>
              <a:ahLst/>
              <a:cxnLst/>
              <a:rect l="l" t="t" r="r" b="b"/>
              <a:pathLst>
                <a:path w="3023" h="2929" extrusionOk="0">
                  <a:moveTo>
                    <a:pt x="1511" y="1"/>
                  </a:moveTo>
                  <a:cubicBezTo>
                    <a:pt x="756" y="1"/>
                    <a:pt x="95" y="662"/>
                    <a:pt x="95" y="1512"/>
                  </a:cubicBezTo>
                  <a:cubicBezTo>
                    <a:pt x="1" y="2267"/>
                    <a:pt x="756"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8" name="Google Shape;228;p3"/>
            <p:cNvSpPr/>
            <p:nvPr/>
          </p:nvSpPr>
          <p:spPr>
            <a:xfrm>
              <a:off x="3741525" y="4204350"/>
              <a:ext cx="73200" cy="73225"/>
            </a:xfrm>
            <a:custGeom>
              <a:avLst/>
              <a:gdLst/>
              <a:ahLst/>
              <a:cxnLst/>
              <a:rect l="l" t="t" r="r" b="b"/>
              <a:pathLst>
                <a:path w="2928" h="2929" extrusionOk="0">
                  <a:moveTo>
                    <a:pt x="1417" y="1"/>
                  </a:moveTo>
                  <a:cubicBezTo>
                    <a:pt x="661" y="1"/>
                    <a:pt x="0" y="662"/>
                    <a:pt x="0" y="1512"/>
                  </a:cubicBezTo>
                  <a:cubicBezTo>
                    <a:pt x="0" y="2267"/>
                    <a:pt x="661" y="2928"/>
                    <a:pt x="1511" y="2928"/>
                  </a:cubicBezTo>
                  <a:cubicBezTo>
                    <a:pt x="2267" y="2928"/>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9" name="Google Shape;229;p3"/>
            <p:cNvSpPr/>
            <p:nvPr/>
          </p:nvSpPr>
          <p:spPr>
            <a:xfrm>
              <a:off x="1550650" y="4015500"/>
              <a:ext cx="75575" cy="75550"/>
            </a:xfrm>
            <a:custGeom>
              <a:avLst/>
              <a:gdLst/>
              <a:ahLst/>
              <a:cxnLst/>
              <a:rect l="l" t="t" r="r" b="b"/>
              <a:pathLst>
                <a:path w="3023" h="3022" extrusionOk="0">
                  <a:moveTo>
                    <a:pt x="1511" y="0"/>
                  </a:moveTo>
                  <a:cubicBezTo>
                    <a:pt x="756" y="0"/>
                    <a:pt x="95" y="661"/>
                    <a:pt x="95" y="1511"/>
                  </a:cubicBezTo>
                  <a:cubicBezTo>
                    <a:pt x="0"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0" name="Google Shape;230;p3"/>
            <p:cNvSpPr/>
            <p:nvPr/>
          </p:nvSpPr>
          <p:spPr>
            <a:xfrm>
              <a:off x="1751325" y="4015500"/>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 name="Google Shape;231;p3"/>
            <p:cNvSpPr/>
            <p:nvPr/>
          </p:nvSpPr>
          <p:spPr>
            <a:xfrm>
              <a:off x="1949625"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2" name="Google Shape;232;p3"/>
            <p:cNvSpPr/>
            <p:nvPr/>
          </p:nvSpPr>
          <p:spPr>
            <a:xfrm>
              <a:off x="2147950" y="40155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3" name="Google Shape;233;p3"/>
            <p:cNvSpPr/>
            <p:nvPr/>
          </p:nvSpPr>
          <p:spPr>
            <a:xfrm>
              <a:off x="2346250" y="4015500"/>
              <a:ext cx="75575" cy="75550"/>
            </a:xfrm>
            <a:custGeom>
              <a:avLst/>
              <a:gdLst/>
              <a:ahLst/>
              <a:cxnLst/>
              <a:rect l="l" t="t" r="r" b="b"/>
              <a:pathLst>
                <a:path w="3023" h="3022"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4" name="Google Shape;234;p3"/>
            <p:cNvSpPr/>
            <p:nvPr/>
          </p:nvSpPr>
          <p:spPr>
            <a:xfrm>
              <a:off x="2546925"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5" name="Google Shape;235;p3"/>
            <p:cNvSpPr/>
            <p:nvPr/>
          </p:nvSpPr>
          <p:spPr>
            <a:xfrm>
              <a:off x="2745250" y="40155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6" name="Google Shape;236;p3"/>
            <p:cNvSpPr/>
            <p:nvPr/>
          </p:nvSpPr>
          <p:spPr>
            <a:xfrm>
              <a:off x="2945925" y="4015500"/>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7" name="Google Shape;237;p3"/>
            <p:cNvSpPr/>
            <p:nvPr/>
          </p:nvSpPr>
          <p:spPr>
            <a:xfrm>
              <a:off x="3144225" y="4015500"/>
              <a:ext cx="73225" cy="75550"/>
            </a:xfrm>
            <a:custGeom>
              <a:avLst/>
              <a:gdLst/>
              <a:ahLst/>
              <a:cxnLst/>
              <a:rect l="l" t="t" r="r" b="b"/>
              <a:pathLst>
                <a:path w="2929" h="3022"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8" name="Google Shape;238;p3"/>
            <p:cNvSpPr/>
            <p:nvPr/>
          </p:nvSpPr>
          <p:spPr>
            <a:xfrm>
              <a:off x="3342550" y="401550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9" name="Google Shape;239;p3"/>
            <p:cNvSpPr/>
            <p:nvPr/>
          </p:nvSpPr>
          <p:spPr>
            <a:xfrm>
              <a:off x="3540850" y="4015500"/>
              <a:ext cx="75575" cy="75550"/>
            </a:xfrm>
            <a:custGeom>
              <a:avLst/>
              <a:gdLst/>
              <a:ahLst/>
              <a:cxnLst/>
              <a:rect l="l" t="t" r="r" b="b"/>
              <a:pathLst>
                <a:path w="3023" h="3022"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0" name="Google Shape;240;p3"/>
            <p:cNvSpPr/>
            <p:nvPr/>
          </p:nvSpPr>
          <p:spPr>
            <a:xfrm>
              <a:off x="3741525" y="4015500"/>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1" name="Google Shape;241;p3"/>
            <p:cNvSpPr/>
            <p:nvPr/>
          </p:nvSpPr>
          <p:spPr>
            <a:xfrm>
              <a:off x="1550650" y="3826625"/>
              <a:ext cx="75575" cy="75575"/>
            </a:xfrm>
            <a:custGeom>
              <a:avLst/>
              <a:gdLst/>
              <a:ahLst/>
              <a:cxnLst/>
              <a:rect l="l" t="t" r="r" b="b"/>
              <a:pathLst>
                <a:path w="3023" h="3023" extrusionOk="0">
                  <a:moveTo>
                    <a:pt x="1511" y="0"/>
                  </a:moveTo>
                  <a:cubicBezTo>
                    <a:pt x="756" y="0"/>
                    <a:pt x="95" y="661"/>
                    <a:pt x="95" y="1511"/>
                  </a:cubicBezTo>
                  <a:cubicBezTo>
                    <a:pt x="0"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2" name="Google Shape;242;p3"/>
            <p:cNvSpPr/>
            <p:nvPr/>
          </p:nvSpPr>
          <p:spPr>
            <a:xfrm>
              <a:off x="1751325" y="3826625"/>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3" name="Google Shape;243;p3"/>
            <p:cNvSpPr/>
            <p:nvPr/>
          </p:nvSpPr>
          <p:spPr>
            <a:xfrm>
              <a:off x="1949625"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4" name="Google Shape;244;p3"/>
            <p:cNvSpPr/>
            <p:nvPr/>
          </p:nvSpPr>
          <p:spPr>
            <a:xfrm>
              <a:off x="2147950" y="38266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5" name="Google Shape;245;p3"/>
            <p:cNvSpPr/>
            <p:nvPr/>
          </p:nvSpPr>
          <p:spPr>
            <a:xfrm>
              <a:off x="2346250" y="3826625"/>
              <a:ext cx="75575" cy="75575"/>
            </a:xfrm>
            <a:custGeom>
              <a:avLst/>
              <a:gdLst/>
              <a:ahLst/>
              <a:cxnLst/>
              <a:rect l="l" t="t" r="r" b="b"/>
              <a:pathLst>
                <a:path w="3023" h="3023"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6" name="Google Shape;246;p3"/>
            <p:cNvSpPr/>
            <p:nvPr/>
          </p:nvSpPr>
          <p:spPr>
            <a:xfrm>
              <a:off x="2546925"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7" name="Google Shape;247;p3"/>
            <p:cNvSpPr/>
            <p:nvPr/>
          </p:nvSpPr>
          <p:spPr>
            <a:xfrm>
              <a:off x="2745250" y="38266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8" name="Google Shape;248;p3"/>
            <p:cNvSpPr/>
            <p:nvPr/>
          </p:nvSpPr>
          <p:spPr>
            <a:xfrm>
              <a:off x="2945925" y="3826625"/>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9" name="Google Shape;249;p3"/>
            <p:cNvSpPr/>
            <p:nvPr/>
          </p:nvSpPr>
          <p:spPr>
            <a:xfrm>
              <a:off x="3144225" y="3826625"/>
              <a:ext cx="73225" cy="75575"/>
            </a:xfrm>
            <a:custGeom>
              <a:avLst/>
              <a:gdLst/>
              <a:ahLst/>
              <a:cxnLst/>
              <a:rect l="l" t="t" r="r" b="b"/>
              <a:pathLst>
                <a:path w="2929" h="3023"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0" name="Google Shape;250;p3"/>
            <p:cNvSpPr/>
            <p:nvPr/>
          </p:nvSpPr>
          <p:spPr>
            <a:xfrm>
              <a:off x="3342550" y="382662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1" name="Google Shape;251;p3"/>
            <p:cNvSpPr/>
            <p:nvPr/>
          </p:nvSpPr>
          <p:spPr>
            <a:xfrm>
              <a:off x="3540850" y="3826625"/>
              <a:ext cx="75575" cy="75575"/>
            </a:xfrm>
            <a:custGeom>
              <a:avLst/>
              <a:gdLst/>
              <a:ahLst/>
              <a:cxnLst/>
              <a:rect l="l" t="t" r="r" b="b"/>
              <a:pathLst>
                <a:path w="3023" h="3023"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2" name="Google Shape;252;p3"/>
            <p:cNvSpPr/>
            <p:nvPr/>
          </p:nvSpPr>
          <p:spPr>
            <a:xfrm>
              <a:off x="3741525" y="3826625"/>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3" name="Google Shape;253;p3"/>
            <p:cNvSpPr/>
            <p:nvPr/>
          </p:nvSpPr>
          <p:spPr>
            <a:xfrm>
              <a:off x="1352325"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 name="Google Shape;254;p3"/>
            <p:cNvSpPr/>
            <p:nvPr/>
          </p:nvSpPr>
          <p:spPr>
            <a:xfrm>
              <a:off x="1550650" y="3637750"/>
              <a:ext cx="75575" cy="75575"/>
            </a:xfrm>
            <a:custGeom>
              <a:avLst/>
              <a:gdLst/>
              <a:ahLst/>
              <a:cxnLst/>
              <a:rect l="l" t="t" r="r" b="b"/>
              <a:pathLst>
                <a:path w="3023" h="3023" extrusionOk="0">
                  <a:moveTo>
                    <a:pt x="1511" y="1"/>
                  </a:moveTo>
                  <a:cubicBezTo>
                    <a:pt x="756" y="1"/>
                    <a:pt x="95" y="662"/>
                    <a:pt x="95" y="1512"/>
                  </a:cubicBezTo>
                  <a:cubicBezTo>
                    <a:pt x="0" y="2361"/>
                    <a:pt x="756"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5" name="Google Shape;255;p3"/>
            <p:cNvSpPr/>
            <p:nvPr/>
          </p:nvSpPr>
          <p:spPr>
            <a:xfrm>
              <a:off x="1751325" y="3637750"/>
              <a:ext cx="73200" cy="75575"/>
            </a:xfrm>
            <a:custGeom>
              <a:avLst/>
              <a:gdLst/>
              <a:ahLst/>
              <a:cxnLst/>
              <a:rect l="l" t="t" r="r" b="b"/>
              <a:pathLst>
                <a:path w="2928" h="3023" extrusionOk="0">
                  <a:moveTo>
                    <a:pt x="1417" y="1"/>
                  </a:moveTo>
                  <a:cubicBezTo>
                    <a:pt x="661" y="1"/>
                    <a:pt x="0" y="662"/>
                    <a:pt x="0" y="1512"/>
                  </a:cubicBezTo>
                  <a:cubicBezTo>
                    <a:pt x="0" y="2361"/>
                    <a:pt x="661"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6" name="Google Shape;256;p3"/>
            <p:cNvSpPr/>
            <p:nvPr/>
          </p:nvSpPr>
          <p:spPr>
            <a:xfrm>
              <a:off x="1949625"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7" name="Google Shape;257;p3"/>
            <p:cNvSpPr/>
            <p:nvPr/>
          </p:nvSpPr>
          <p:spPr>
            <a:xfrm>
              <a:off x="21479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8" name="Google Shape;258;p3"/>
            <p:cNvSpPr/>
            <p:nvPr/>
          </p:nvSpPr>
          <p:spPr>
            <a:xfrm>
              <a:off x="2346250" y="3637750"/>
              <a:ext cx="75575" cy="75575"/>
            </a:xfrm>
            <a:custGeom>
              <a:avLst/>
              <a:gdLst/>
              <a:ahLst/>
              <a:cxnLst/>
              <a:rect l="l" t="t" r="r" b="b"/>
              <a:pathLst>
                <a:path w="3023" h="3023" extrusionOk="0">
                  <a:moveTo>
                    <a:pt x="1512" y="1"/>
                  </a:moveTo>
                  <a:cubicBezTo>
                    <a:pt x="756" y="1"/>
                    <a:pt x="95" y="662"/>
                    <a:pt x="95" y="1512"/>
                  </a:cubicBezTo>
                  <a:cubicBezTo>
                    <a:pt x="1" y="2361"/>
                    <a:pt x="756"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9" name="Google Shape;259;p3"/>
            <p:cNvSpPr/>
            <p:nvPr/>
          </p:nvSpPr>
          <p:spPr>
            <a:xfrm>
              <a:off x="2546925"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267"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0" name="Google Shape;260;p3"/>
            <p:cNvSpPr/>
            <p:nvPr/>
          </p:nvSpPr>
          <p:spPr>
            <a:xfrm>
              <a:off x="27452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1" name="Google Shape;261;p3"/>
            <p:cNvSpPr/>
            <p:nvPr/>
          </p:nvSpPr>
          <p:spPr>
            <a:xfrm>
              <a:off x="2945925" y="3637750"/>
              <a:ext cx="73200" cy="75575"/>
            </a:xfrm>
            <a:custGeom>
              <a:avLst/>
              <a:gdLst/>
              <a:ahLst/>
              <a:cxnLst/>
              <a:rect l="l" t="t" r="r" b="b"/>
              <a:pathLst>
                <a:path w="2928" h="3023" extrusionOk="0">
                  <a:moveTo>
                    <a:pt x="1417" y="1"/>
                  </a:moveTo>
                  <a:cubicBezTo>
                    <a:pt x="661" y="1"/>
                    <a:pt x="0" y="662"/>
                    <a:pt x="0" y="1512"/>
                  </a:cubicBezTo>
                  <a:cubicBezTo>
                    <a:pt x="0" y="2361"/>
                    <a:pt x="661" y="3022"/>
                    <a:pt x="1417" y="3022"/>
                  </a:cubicBezTo>
                  <a:cubicBezTo>
                    <a:pt x="2266" y="3022"/>
                    <a:pt x="2928" y="2361"/>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2" name="Google Shape;262;p3"/>
            <p:cNvSpPr/>
            <p:nvPr/>
          </p:nvSpPr>
          <p:spPr>
            <a:xfrm>
              <a:off x="3144225" y="3637750"/>
              <a:ext cx="73225" cy="75575"/>
            </a:xfrm>
            <a:custGeom>
              <a:avLst/>
              <a:gdLst/>
              <a:ahLst/>
              <a:cxnLst/>
              <a:rect l="l" t="t" r="r" b="b"/>
              <a:pathLst>
                <a:path w="2929" h="3023" extrusionOk="0">
                  <a:moveTo>
                    <a:pt x="1417" y="1"/>
                  </a:moveTo>
                  <a:cubicBezTo>
                    <a:pt x="662" y="1"/>
                    <a:pt x="1" y="662"/>
                    <a:pt x="1" y="1512"/>
                  </a:cubicBezTo>
                  <a:cubicBezTo>
                    <a:pt x="1" y="2361"/>
                    <a:pt x="662"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3" name="Google Shape;263;p3"/>
            <p:cNvSpPr/>
            <p:nvPr/>
          </p:nvSpPr>
          <p:spPr>
            <a:xfrm>
              <a:off x="3342550" y="3637750"/>
              <a:ext cx="75550" cy="75575"/>
            </a:xfrm>
            <a:custGeom>
              <a:avLst/>
              <a:gdLst/>
              <a:ahLst/>
              <a:cxnLst/>
              <a:rect l="l" t="t" r="r" b="b"/>
              <a:pathLst>
                <a:path w="3022"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4" name="Google Shape;264;p3"/>
            <p:cNvSpPr/>
            <p:nvPr/>
          </p:nvSpPr>
          <p:spPr>
            <a:xfrm>
              <a:off x="3540850" y="3637750"/>
              <a:ext cx="75575" cy="75575"/>
            </a:xfrm>
            <a:custGeom>
              <a:avLst/>
              <a:gdLst/>
              <a:ahLst/>
              <a:cxnLst/>
              <a:rect l="l" t="t" r="r" b="b"/>
              <a:pathLst>
                <a:path w="3023" h="3023" extrusionOk="0">
                  <a:moveTo>
                    <a:pt x="1511" y="1"/>
                  </a:moveTo>
                  <a:cubicBezTo>
                    <a:pt x="756" y="1"/>
                    <a:pt x="95" y="662"/>
                    <a:pt x="95" y="1512"/>
                  </a:cubicBezTo>
                  <a:cubicBezTo>
                    <a:pt x="1" y="2361"/>
                    <a:pt x="756"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5" name="Google Shape;265;p3"/>
            <p:cNvSpPr/>
            <p:nvPr/>
          </p:nvSpPr>
          <p:spPr>
            <a:xfrm>
              <a:off x="3741525" y="3637750"/>
              <a:ext cx="73200" cy="75575"/>
            </a:xfrm>
            <a:custGeom>
              <a:avLst/>
              <a:gdLst/>
              <a:ahLst/>
              <a:cxnLst/>
              <a:rect l="l" t="t" r="r" b="b"/>
              <a:pathLst>
                <a:path w="2928" h="3023" extrusionOk="0">
                  <a:moveTo>
                    <a:pt x="1417" y="1"/>
                  </a:moveTo>
                  <a:cubicBezTo>
                    <a:pt x="661" y="1"/>
                    <a:pt x="0" y="662"/>
                    <a:pt x="0" y="1512"/>
                  </a:cubicBezTo>
                  <a:cubicBezTo>
                    <a:pt x="0" y="2361"/>
                    <a:pt x="661"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6" name="Google Shape;266;p3"/>
            <p:cNvSpPr/>
            <p:nvPr/>
          </p:nvSpPr>
          <p:spPr>
            <a:xfrm>
              <a:off x="1352325"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7" name="Google Shape;267;p3"/>
            <p:cNvSpPr/>
            <p:nvPr/>
          </p:nvSpPr>
          <p:spPr>
            <a:xfrm>
              <a:off x="1550650" y="3448875"/>
              <a:ext cx="75575" cy="75575"/>
            </a:xfrm>
            <a:custGeom>
              <a:avLst/>
              <a:gdLst/>
              <a:ahLst/>
              <a:cxnLst/>
              <a:rect l="l" t="t" r="r" b="b"/>
              <a:pathLst>
                <a:path w="3023" h="3023" extrusionOk="0">
                  <a:moveTo>
                    <a:pt x="1511" y="1"/>
                  </a:moveTo>
                  <a:cubicBezTo>
                    <a:pt x="756" y="1"/>
                    <a:pt x="95" y="662"/>
                    <a:pt x="95" y="1512"/>
                  </a:cubicBezTo>
                  <a:cubicBezTo>
                    <a:pt x="0"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8" name="Google Shape;268;p3"/>
            <p:cNvSpPr/>
            <p:nvPr/>
          </p:nvSpPr>
          <p:spPr>
            <a:xfrm>
              <a:off x="1751325" y="3448875"/>
              <a:ext cx="73200" cy="75575"/>
            </a:xfrm>
            <a:custGeom>
              <a:avLst/>
              <a:gdLst/>
              <a:ahLst/>
              <a:cxnLst/>
              <a:rect l="l" t="t" r="r" b="b"/>
              <a:pathLst>
                <a:path w="2928" h="3023" extrusionOk="0">
                  <a:moveTo>
                    <a:pt x="1417" y="1"/>
                  </a:moveTo>
                  <a:cubicBezTo>
                    <a:pt x="661" y="1"/>
                    <a:pt x="0" y="662"/>
                    <a:pt x="0" y="1512"/>
                  </a:cubicBezTo>
                  <a:cubicBezTo>
                    <a:pt x="0" y="2362"/>
                    <a:pt x="661"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9" name="Google Shape;269;p3"/>
            <p:cNvSpPr/>
            <p:nvPr/>
          </p:nvSpPr>
          <p:spPr>
            <a:xfrm>
              <a:off x="1949625"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0" name="Google Shape;270;p3"/>
            <p:cNvSpPr/>
            <p:nvPr/>
          </p:nvSpPr>
          <p:spPr>
            <a:xfrm>
              <a:off x="21479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1" name="Google Shape;271;p3"/>
            <p:cNvSpPr/>
            <p:nvPr/>
          </p:nvSpPr>
          <p:spPr>
            <a:xfrm>
              <a:off x="2346250" y="3448875"/>
              <a:ext cx="75575" cy="75575"/>
            </a:xfrm>
            <a:custGeom>
              <a:avLst/>
              <a:gdLst/>
              <a:ahLst/>
              <a:cxnLst/>
              <a:rect l="l" t="t" r="r" b="b"/>
              <a:pathLst>
                <a:path w="3023" h="3023" extrusionOk="0">
                  <a:moveTo>
                    <a:pt x="1512" y="1"/>
                  </a:moveTo>
                  <a:cubicBezTo>
                    <a:pt x="756" y="1"/>
                    <a:pt x="95" y="662"/>
                    <a:pt x="95" y="1512"/>
                  </a:cubicBezTo>
                  <a:cubicBezTo>
                    <a:pt x="1" y="2362"/>
                    <a:pt x="756"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2" name="Google Shape;272;p3"/>
            <p:cNvSpPr/>
            <p:nvPr/>
          </p:nvSpPr>
          <p:spPr>
            <a:xfrm>
              <a:off x="2546925"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267"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3" name="Google Shape;273;p3"/>
            <p:cNvSpPr/>
            <p:nvPr/>
          </p:nvSpPr>
          <p:spPr>
            <a:xfrm>
              <a:off x="27452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4" name="Google Shape;274;p3"/>
            <p:cNvSpPr/>
            <p:nvPr/>
          </p:nvSpPr>
          <p:spPr>
            <a:xfrm>
              <a:off x="2945925" y="3448875"/>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5" name="Google Shape;275;p3"/>
            <p:cNvSpPr/>
            <p:nvPr/>
          </p:nvSpPr>
          <p:spPr>
            <a:xfrm>
              <a:off x="3144225" y="3448875"/>
              <a:ext cx="73225" cy="75575"/>
            </a:xfrm>
            <a:custGeom>
              <a:avLst/>
              <a:gdLst/>
              <a:ahLst/>
              <a:cxnLst/>
              <a:rect l="l" t="t" r="r" b="b"/>
              <a:pathLst>
                <a:path w="2929" h="3023" extrusionOk="0">
                  <a:moveTo>
                    <a:pt x="1417" y="1"/>
                  </a:moveTo>
                  <a:cubicBezTo>
                    <a:pt x="662" y="1"/>
                    <a:pt x="1" y="662"/>
                    <a:pt x="1" y="1512"/>
                  </a:cubicBezTo>
                  <a:cubicBezTo>
                    <a:pt x="1" y="2362"/>
                    <a:pt x="662"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6" name="Google Shape;276;p3"/>
            <p:cNvSpPr/>
            <p:nvPr/>
          </p:nvSpPr>
          <p:spPr>
            <a:xfrm>
              <a:off x="3342550" y="344887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7" name="Google Shape;277;p3"/>
            <p:cNvSpPr/>
            <p:nvPr/>
          </p:nvSpPr>
          <p:spPr>
            <a:xfrm>
              <a:off x="3540850" y="3448875"/>
              <a:ext cx="75575" cy="75575"/>
            </a:xfrm>
            <a:custGeom>
              <a:avLst/>
              <a:gdLst/>
              <a:ahLst/>
              <a:cxnLst/>
              <a:rect l="l" t="t" r="r" b="b"/>
              <a:pathLst>
                <a:path w="3023" h="3023" extrusionOk="0">
                  <a:moveTo>
                    <a:pt x="1511" y="1"/>
                  </a:moveTo>
                  <a:cubicBezTo>
                    <a:pt x="756" y="1"/>
                    <a:pt x="95" y="662"/>
                    <a:pt x="95" y="1512"/>
                  </a:cubicBezTo>
                  <a:cubicBezTo>
                    <a:pt x="1"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8" name="Google Shape;278;p3"/>
            <p:cNvSpPr/>
            <p:nvPr/>
          </p:nvSpPr>
          <p:spPr>
            <a:xfrm>
              <a:off x="3741525" y="3448875"/>
              <a:ext cx="73200" cy="75575"/>
            </a:xfrm>
            <a:custGeom>
              <a:avLst/>
              <a:gdLst/>
              <a:ahLst/>
              <a:cxnLst/>
              <a:rect l="l" t="t" r="r" b="b"/>
              <a:pathLst>
                <a:path w="2928" h="3023" extrusionOk="0">
                  <a:moveTo>
                    <a:pt x="1417" y="1"/>
                  </a:moveTo>
                  <a:cubicBezTo>
                    <a:pt x="661" y="1"/>
                    <a:pt x="0" y="662"/>
                    <a:pt x="0" y="1512"/>
                  </a:cubicBezTo>
                  <a:cubicBezTo>
                    <a:pt x="0" y="2362"/>
                    <a:pt x="661"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9" name="Google Shape;279;p3"/>
            <p:cNvSpPr/>
            <p:nvPr/>
          </p:nvSpPr>
          <p:spPr>
            <a:xfrm>
              <a:off x="1352325"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0" name="Google Shape;280;p3"/>
            <p:cNvSpPr/>
            <p:nvPr/>
          </p:nvSpPr>
          <p:spPr>
            <a:xfrm>
              <a:off x="1550650" y="3260025"/>
              <a:ext cx="75575" cy="75550"/>
            </a:xfrm>
            <a:custGeom>
              <a:avLst/>
              <a:gdLst/>
              <a:ahLst/>
              <a:cxnLst/>
              <a:rect l="l" t="t" r="r" b="b"/>
              <a:pathLst>
                <a:path w="3023" h="3022" extrusionOk="0">
                  <a:moveTo>
                    <a:pt x="1511" y="0"/>
                  </a:moveTo>
                  <a:cubicBezTo>
                    <a:pt x="756" y="0"/>
                    <a:pt x="95" y="661"/>
                    <a:pt x="95" y="1511"/>
                  </a:cubicBezTo>
                  <a:cubicBezTo>
                    <a:pt x="0"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1" name="Google Shape;281;p3"/>
            <p:cNvSpPr/>
            <p:nvPr/>
          </p:nvSpPr>
          <p:spPr>
            <a:xfrm>
              <a:off x="1751325" y="3260025"/>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2" name="Google Shape;282;p3"/>
            <p:cNvSpPr/>
            <p:nvPr/>
          </p:nvSpPr>
          <p:spPr>
            <a:xfrm>
              <a:off x="1949625"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3" name="Google Shape;283;p3"/>
            <p:cNvSpPr/>
            <p:nvPr/>
          </p:nvSpPr>
          <p:spPr>
            <a:xfrm>
              <a:off x="21479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4" name="Google Shape;284;p3"/>
            <p:cNvSpPr/>
            <p:nvPr/>
          </p:nvSpPr>
          <p:spPr>
            <a:xfrm>
              <a:off x="2346250" y="3260025"/>
              <a:ext cx="75575" cy="75550"/>
            </a:xfrm>
            <a:custGeom>
              <a:avLst/>
              <a:gdLst/>
              <a:ahLst/>
              <a:cxnLst/>
              <a:rect l="l" t="t" r="r" b="b"/>
              <a:pathLst>
                <a:path w="3023" h="3022"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5" name="Google Shape;285;p3"/>
            <p:cNvSpPr/>
            <p:nvPr/>
          </p:nvSpPr>
          <p:spPr>
            <a:xfrm>
              <a:off x="2546925"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6" name="Google Shape;286;p3"/>
            <p:cNvSpPr/>
            <p:nvPr/>
          </p:nvSpPr>
          <p:spPr>
            <a:xfrm>
              <a:off x="27452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7" name="Google Shape;287;p3"/>
            <p:cNvSpPr/>
            <p:nvPr/>
          </p:nvSpPr>
          <p:spPr>
            <a:xfrm>
              <a:off x="2945925" y="3260025"/>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8" name="Google Shape;288;p3"/>
            <p:cNvSpPr/>
            <p:nvPr/>
          </p:nvSpPr>
          <p:spPr>
            <a:xfrm>
              <a:off x="3144225" y="3260025"/>
              <a:ext cx="73225" cy="75550"/>
            </a:xfrm>
            <a:custGeom>
              <a:avLst/>
              <a:gdLst/>
              <a:ahLst/>
              <a:cxnLst/>
              <a:rect l="l" t="t" r="r" b="b"/>
              <a:pathLst>
                <a:path w="2929" h="3022"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9" name="Google Shape;289;p3"/>
            <p:cNvSpPr/>
            <p:nvPr/>
          </p:nvSpPr>
          <p:spPr>
            <a:xfrm>
              <a:off x="3342550" y="326002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0" name="Google Shape;290;p3"/>
            <p:cNvSpPr/>
            <p:nvPr/>
          </p:nvSpPr>
          <p:spPr>
            <a:xfrm>
              <a:off x="3540850" y="3260025"/>
              <a:ext cx="75575" cy="75550"/>
            </a:xfrm>
            <a:custGeom>
              <a:avLst/>
              <a:gdLst/>
              <a:ahLst/>
              <a:cxnLst/>
              <a:rect l="l" t="t" r="r" b="b"/>
              <a:pathLst>
                <a:path w="3023" h="3022"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1" name="Google Shape;291;p3"/>
            <p:cNvSpPr/>
            <p:nvPr/>
          </p:nvSpPr>
          <p:spPr>
            <a:xfrm>
              <a:off x="3741525" y="3260025"/>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2" name="Google Shape;292;p3"/>
            <p:cNvSpPr/>
            <p:nvPr/>
          </p:nvSpPr>
          <p:spPr>
            <a:xfrm>
              <a:off x="1201250" y="3073500"/>
              <a:ext cx="25975" cy="68500"/>
            </a:xfrm>
            <a:custGeom>
              <a:avLst/>
              <a:gdLst/>
              <a:ahLst/>
              <a:cxnLst/>
              <a:rect l="l" t="t" r="r" b="b"/>
              <a:pathLst>
                <a:path w="1039" h="2740" extrusionOk="0">
                  <a:moveTo>
                    <a:pt x="0" y="1"/>
                  </a:moveTo>
                  <a:lnTo>
                    <a:pt x="0" y="1"/>
                  </a:lnTo>
                  <a:cubicBezTo>
                    <a:pt x="95" y="851"/>
                    <a:pt x="189" y="1795"/>
                    <a:pt x="283" y="2739"/>
                  </a:cubicBezTo>
                  <a:cubicBezTo>
                    <a:pt x="756" y="2456"/>
                    <a:pt x="1039" y="1984"/>
                    <a:pt x="1039" y="1417"/>
                  </a:cubicBezTo>
                  <a:cubicBezTo>
                    <a:pt x="1039" y="662"/>
                    <a:pt x="567" y="190"/>
                    <a:pt x="0"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3" name="Google Shape;293;p3"/>
            <p:cNvSpPr/>
            <p:nvPr/>
          </p:nvSpPr>
          <p:spPr>
            <a:xfrm>
              <a:off x="1352325"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4" name="Google Shape;294;p3"/>
            <p:cNvSpPr/>
            <p:nvPr/>
          </p:nvSpPr>
          <p:spPr>
            <a:xfrm>
              <a:off x="1550650" y="3071150"/>
              <a:ext cx="75575" cy="75575"/>
            </a:xfrm>
            <a:custGeom>
              <a:avLst/>
              <a:gdLst/>
              <a:ahLst/>
              <a:cxnLst/>
              <a:rect l="l" t="t" r="r" b="b"/>
              <a:pathLst>
                <a:path w="3023" h="3023" extrusionOk="0">
                  <a:moveTo>
                    <a:pt x="1511" y="0"/>
                  </a:moveTo>
                  <a:cubicBezTo>
                    <a:pt x="756" y="0"/>
                    <a:pt x="95" y="661"/>
                    <a:pt x="95" y="1511"/>
                  </a:cubicBezTo>
                  <a:cubicBezTo>
                    <a:pt x="0"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5" name="Google Shape;295;p3"/>
            <p:cNvSpPr/>
            <p:nvPr/>
          </p:nvSpPr>
          <p:spPr>
            <a:xfrm>
              <a:off x="1751325" y="3071150"/>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6" name="Google Shape;296;p3"/>
            <p:cNvSpPr/>
            <p:nvPr/>
          </p:nvSpPr>
          <p:spPr>
            <a:xfrm>
              <a:off x="1949625"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7" name="Google Shape;297;p3"/>
            <p:cNvSpPr/>
            <p:nvPr/>
          </p:nvSpPr>
          <p:spPr>
            <a:xfrm>
              <a:off x="21479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8" name="Google Shape;298;p3"/>
            <p:cNvSpPr/>
            <p:nvPr/>
          </p:nvSpPr>
          <p:spPr>
            <a:xfrm>
              <a:off x="2346250" y="3071150"/>
              <a:ext cx="75575" cy="75575"/>
            </a:xfrm>
            <a:custGeom>
              <a:avLst/>
              <a:gdLst/>
              <a:ahLst/>
              <a:cxnLst/>
              <a:rect l="l" t="t" r="r" b="b"/>
              <a:pathLst>
                <a:path w="3023" h="3023"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9" name="Google Shape;299;p3"/>
            <p:cNvSpPr/>
            <p:nvPr/>
          </p:nvSpPr>
          <p:spPr>
            <a:xfrm>
              <a:off x="2546925"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0" name="Google Shape;300;p3"/>
            <p:cNvSpPr/>
            <p:nvPr/>
          </p:nvSpPr>
          <p:spPr>
            <a:xfrm>
              <a:off x="27452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1" name="Google Shape;301;p3"/>
            <p:cNvSpPr/>
            <p:nvPr/>
          </p:nvSpPr>
          <p:spPr>
            <a:xfrm>
              <a:off x="2945925" y="3071150"/>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2" name="Google Shape;302;p3"/>
            <p:cNvSpPr/>
            <p:nvPr/>
          </p:nvSpPr>
          <p:spPr>
            <a:xfrm>
              <a:off x="3144225" y="3071150"/>
              <a:ext cx="73225" cy="75575"/>
            </a:xfrm>
            <a:custGeom>
              <a:avLst/>
              <a:gdLst/>
              <a:ahLst/>
              <a:cxnLst/>
              <a:rect l="l" t="t" r="r" b="b"/>
              <a:pathLst>
                <a:path w="2929" h="3023"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3" name="Google Shape;303;p3"/>
            <p:cNvSpPr/>
            <p:nvPr/>
          </p:nvSpPr>
          <p:spPr>
            <a:xfrm>
              <a:off x="3342550" y="3071150"/>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4" name="Google Shape;304;p3"/>
            <p:cNvSpPr/>
            <p:nvPr/>
          </p:nvSpPr>
          <p:spPr>
            <a:xfrm>
              <a:off x="3540850" y="3071150"/>
              <a:ext cx="75575" cy="75575"/>
            </a:xfrm>
            <a:custGeom>
              <a:avLst/>
              <a:gdLst/>
              <a:ahLst/>
              <a:cxnLst/>
              <a:rect l="l" t="t" r="r" b="b"/>
              <a:pathLst>
                <a:path w="3023" h="3023"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5" name="Google Shape;305;p3"/>
            <p:cNvSpPr/>
            <p:nvPr/>
          </p:nvSpPr>
          <p:spPr>
            <a:xfrm>
              <a:off x="3741525" y="3071150"/>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6" name="Google Shape;306;p3"/>
            <p:cNvSpPr/>
            <p:nvPr/>
          </p:nvSpPr>
          <p:spPr>
            <a:xfrm>
              <a:off x="1189450" y="2882275"/>
              <a:ext cx="37775" cy="73225"/>
            </a:xfrm>
            <a:custGeom>
              <a:avLst/>
              <a:gdLst/>
              <a:ahLst/>
              <a:cxnLst/>
              <a:rect l="l" t="t" r="r" b="b"/>
              <a:pathLst>
                <a:path w="1511" h="2929" extrusionOk="0">
                  <a:moveTo>
                    <a:pt x="0" y="1"/>
                  </a:moveTo>
                  <a:cubicBezTo>
                    <a:pt x="0" y="1039"/>
                    <a:pt x="94" y="1984"/>
                    <a:pt x="94" y="2928"/>
                  </a:cubicBezTo>
                  <a:cubicBezTo>
                    <a:pt x="944" y="2928"/>
                    <a:pt x="1511" y="2361"/>
                    <a:pt x="1511" y="1512"/>
                  </a:cubicBezTo>
                  <a:cubicBezTo>
                    <a:pt x="1511" y="662"/>
                    <a:pt x="850" y="1"/>
                    <a:pt x="94"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7" name="Google Shape;307;p3"/>
            <p:cNvSpPr/>
            <p:nvPr/>
          </p:nvSpPr>
          <p:spPr>
            <a:xfrm>
              <a:off x="1352325"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8" name="Google Shape;308;p3"/>
            <p:cNvSpPr/>
            <p:nvPr/>
          </p:nvSpPr>
          <p:spPr>
            <a:xfrm>
              <a:off x="1550650" y="2882275"/>
              <a:ext cx="75575" cy="75575"/>
            </a:xfrm>
            <a:custGeom>
              <a:avLst/>
              <a:gdLst/>
              <a:ahLst/>
              <a:cxnLst/>
              <a:rect l="l" t="t" r="r" b="b"/>
              <a:pathLst>
                <a:path w="3023" h="3023" extrusionOk="0">
                  <a:moveTo>
                    <a:pt x="1511" y="1"/>
                  </a:moveTo>
                  <a:cubicBezTo>
                    <a:pt x="756" y="1"/>
                    <a:pt x="95" y="662"/>
                    <a:pt x="95" y="1512"/>
                  </a:cubicBezTo>
                  <a:cubicBezTo>
                    <a:pt x="0" y="2361"/>
                    <a:pt x="756"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9" name="Google Shape;309;p3"/>
            <p:cNvSpPr/>
            <p:nvPr/>
          </p:nvSpPr>
          <p:spPr>
            <a:xfrm>
              <a:off x="1751325" y="2882275"/>
              <a:ext cx="73200" cy="75575"/>
            </a:xfrm>
            <a:custGeom>
              <a:avLst/>
              <a:gdLst/>
              <a:ahLst/>
              <a:cxnLst/>
              <a:rect l="l" t="t" r="r" b="b"/>
              <a:pathLst>
                <a:path w="2928" h="3023" extrusionOk="0">
                  <a:moveTo>
                    <a:pt x="1417" y="1"/>
                  </a:moveTo>
                  <a:cubicBezTo>
                    <a:pt x="661" y="1"/>
                    <a:pt x="0" y="662"/>
                    <a:pt x="0" y="1512"/>
                  </a:cubicBezTo>
                  <a:cubicBezTo>
                    <a:pt x="0" y="2361"/>
                    <a:pt x="661"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0" name="Google Shape;310;p3"/>
            <p:cNvSpPr/>
            <p:nvPr/>
          </p:nvSpPr>
          <p:spPr>
            <a:xfrm>
              <a:off x="1949625"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1" name="Google Shape;311;p3"/>
            <p:cNvSpPr/>
            <p:nvPr/>
          </p:nvSpPr>
          <p:spPr>
            <a:xfrm>
              <a:off x="21479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2" name="Google Shape;312;p3"/>
            <p:cNvSpPr/>
            <p:nvPr/>
          </p:nvSpPr>
          <p:spPr>
            <a:xfrm>
              <a:off x="2346250" y="2882275"/>
              <a:ext cx="75575" cy="75575"/>
            </a:xfrm>
            <a:custGeom>
              <a:avLst/>
              <a:gdLst/>
              <a:ahLst/>
              <a:cxnLst/>
              <a:rect l="l" t="t" r="r" b="b"/>
              <a:pathLst>
                <a:path w="3023" h="3023" extrusionOk="0">
                  <a:moveTo>
                    <a:pt x="1512" y="1"/>
                  </a:moveTo>
                  <a:cubicBezTo>
                    <a:pt x="756" y="1"/>
                    <a:pt x="95" y="662"/>
                    <a:pt x="95" y="1512"/>
                  </a:cubicBezTo>
                  <a:cubicBezTo>
                    <a:pt x="1" y="2361"/>
                    <a:pt x="756"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3" name="Google Shape;313;p3"/>
            <p:cNvSpPr/>
            <p:nvPr/>
          </p:nvSpPr>
          <p:spPr>
            <a:xfrm>
              <a:off x="2546925"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267"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4" name="Google Shape;314;p3"/>
            <p:cNvSpPr/>
            <p:nvPr/>
          </p:nvSpPr>
          <p:spPr>
            <a:xfrm>
              <a:off x="27452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5" name="Google Shape;315;p3"/>
            <p:cNvSpPr/>
            <p:nvPr/>
          </p:nvSpPr>
          <p:spPr>
            <a:xfrm>
              <a:off x="2945925" y="2882275"/>
              <a:ext cx="73200" cy="75575"/>
            </a:xfrm>
            <a:custGeom>
              <a:avLst/>
              <a:gdLst/>
              <a:ahLst/>
              <a:cxnLst/>
              <a:rect l="l" t="t" r="r" b="b"/>
              <a:pathLst>
                <a:path w="2928" h="3023" extrusionOk="0">
                  <a:moveTo>
                    <a:pt x="1417" y="1"/>
                  </a:moveTo>
                  <a:cubicBezTo>
                    <a:pt x="661" y="1"/>
                    <a:pt x="0" y="662"/>
                    <a:pt x="0" y="1512"/>
                  </a:cubicBezTo>
                  <a:cubicBezTo>
                    <a:pt x="0" y="2361"/>
                    <a:pt x="661" y="3022"/>
                    <a:pt x="1417" y="3022"/>
                  </a:cubicBezTo>
                  <a:cubicBezTo>
                    <a:pt x="2266" y="3022"/>
                    <a:pt x="2928" y="2361"/>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6" name="Google Shape;316;p3"/>
            <p:cNvSpPr/>
            <p:nvPr/>
          </p:nvSpPr>
          <p:spPr>
            <a:xfrm>
              <a:off x="3144225" y="2882275"/>
              <a:ext cx="73225" cy="75575"/>
            </a:xfrm>
            <a:custGeom>
              <a:avLst/>
              <a:gdLst/>
              <a:ahLst/>
              <a:cxnLst/>
              <a:rect l="l" t="t" r="r" b="b"/>
              <a:pathLst>
                <a:path w="2929" h="3023" extrusionOk="0">
                  <a:moveTo>
                    <a:pt x="1417" y="1"/>
                  </a:moveTo>
                  <a:cubicBezTo>
                    <a:pt x="662" y="1"/>
                    <a:pt x="1" y="662"/>
                    <a:pt x="1" y="1512"/>
                  </a:cubicBezTo>
                  <a:cubicBezTo>
                    <a:pt x="1" y="2361"/>
                    <a:pt x="662"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7" name="Google Shape;317;p3"/>
            <p:cNvSpPr/>
            <p:nvPr/>
          </p:nvSpPr>
          <p:spPr>
            <a:xfrm>
              <a:off x="3342550" y="2882275"/>
              <a:ext cx="75550" cy="75575"/>
            </a:xfrm>
            <a:custGeom>
              <a:avLst/>
              <a:gdLst/>
              <a:ahLst/>
              <a:cxnLst/>
              <a:rect l="l" t="t" r="r" b="b"/>
              <a:pathLst>
                <a:path w="3022"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8" name="Google Shape;318;p3"/>
            <p:cNvSpPr/>
            <p:nvPr/>
          </p:nvSpPr>
          <p:spPr>
            <a:xfrm>
              <a:off x="3540850" y="2882275"/>
              <a:ext cx="75575" cy="75575"/>
            </a:xfrm>
            <a:custGeom>
              <a:avLst/>
              <a:gdLst/>
              <a:ahLst/>
              <a:cxnLst/>
              <a:rect l="l" t="t" r="r" b="b"/>
              <a:pathLst>
                <a:path w="3023" h="3023" extrusionOk="0">
                  <a:moveTo>
                    <a:pt x="1511" y="1"/>
                  </a:moveTo>
                  <a:cubicBezTo>
                    <a:pt x="756" y="1"/>
                    <a:pt x="95" y="662"/>
                    <a:pt x="95" y="1512"/>
                  </a:cubicBezTo>
                  <a:cubicBezTo>
                    <a:pt x="1" y="2361"/>
                    <a:pt x="756"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9" name="Google Shape;319;p3"/>
            <p:cNvSpPr/>
            <p:nvPr/>
          </p:nvSpPr>
          <p:spPr>
            <a:xfrm>
              <a:off x="3741525" y="2882275"/>
              <a:ext cx="73200" cy="75575"/>
            </a:xfrm>
            <a:custGeom>
              <a:avLst/>
              <a:gdLst/>
              <a:ahLst/>
              <a:cxnLst/>
              <a:rect l="l" t="t" r="r" b="b"/>
              <a:pathLst>
                <a:path w="2928" h="3023" extrusionOk="0">
                  <a:moveTo>
                    <a:pt x="1417" y="1"/>
                  </a:moveTo>
                  <a:cubicBezTo>
                    <a:pt x="661" y="1"/>
                    <a:pt x="0" y="662"/>
                    <a:pt x="0" y="1512"/>
                  </a:cubicBezTo>
                  <a:cubicBezTo>
                    <a:pt x="0" y="2361"/>
                    <a:pt x="661"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0" name="Google Shape;320;p3"/>
            <p:cNvSpPr/>
            <p:nvPr/>
          </p:nvSpPr>
          <p:spPr>
            <a:xfrm>
              <a:off x="4138150" y="5337575"/>
              <a:ext cx="75575" cy="49600"/>
            </a:xfrm>
            <a:custGeom>
              <a:avLst/>
              <a:gdLst/>
              <a:ahLst/>
              <a:cxnLst/>
              <a:rect l="l" t="t" r="r" b="b"/>
              <a:pathLst>
                <a:path w="3023" h="1984" extrusionOk="0">
                  <a:moveTo>
                    <a:pt x="1511" y="0"/>
                  </a:moveTo>
                  <a:cubicBezTo>
                    <a:pt x="661" y="0"/>
                    <a:pt x="0" y="661"/>
                    <a:pt x="0" y="1511"/>
                  </a:cubicBezTo>
                  <a:cubicBezTo>
                    <a:pt x="0" y="1700"/>
                    <a:pt x="95" y="1889"/>
                    <a:pt x="95" y="1983"/>
                  </a:cubicBezTo>
                  <a:cubicBezTo>
                    <a:pt x="1039" y="1889"/>
                    <a:pt x="1983" y="1700"/>
                    <a:pt x="2928" y="1606"/>
                  </a:cubicBezTo>
                  <a:cubicBezTo>
                    <a:pt x="2928" y="1511"/>
                    <a:pt x="3022" y="151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1" name="Google Shape;321;p3"/>
            <p:cNvSpPr/>
            <p:nvPr/>
          </p:nvSpPr>
          <p:spPr>
            <a:xfrm>
              <a:off x="3939825" y="5337575"/>
              <a:ext cx="73225" cy="70850"/>
            </a:xfrm>
            <a:custGeom>
              <a:avLst/>
              <a:gdLst/>
              <a:ahLst/>
              <a:cxnLst/>
              <a:rect l="l" t="t" r="r" b="b"/>
              <a:pathLst>
                <a:path w="2929" h="2834" extrusionOk="0">
                  <a:moveTo>
                    <a:pt x="1512" y="0"/>
                  </a:moveTo>
                  <a:cubicBezTo>
                    <a:pt x="662" y="0"/>
                    <a:pt x="1" y="661"/>
                    <a:pt x="1" y="1511"/>
                  </a:cubicBezTo>
                  <a:cubicBezTo>
                    <a:pt x="1" y="2078"/>
                    <a:pt x="284" y="2550"/>
                    <a:pt x="756" y="2833"/>
                  </a:cubicBezTo>
                  <a:cubicBezTo>
                    <a:pt x="1323" y="2739"/>
                    <a:pt x="1795" y="2739"/>
                    <a:pt x="2362" y="2645"/>
                  </a:cubicBezTo>
                  <a:cubicBezTo>
                    <a:pt x="2739" y="2361"/>
                    <a:pt x="2928" y="1983"/>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2" name="Google Shape;322;p3"/>
            <p:cNvSpPr/>
            <p:nvPr/>
          </p:nvSpPr>
          <p:spPr>
            <a:xfrm>
              <a:off x="4735450" y="5148700"/>
              <a:ext cx="75575" cy="73225"/>
            </a:xfrm>
            <a:custGeom>
              <a:avLst/>
              <a:gdLst/>
              <a:ahLst/>
              <a:cxnLst/>
              <a:rect l="l" t="t" r="r" b="b"/>
              <a:pathLst>
                <a:path w="3023" h="2929" extrusionOk="0">
                  <a:moveTo>
                    <a:pt x="1511" y="1"/>
                  </a:moveTo>
                  <a:cubicBezTo>
                    <a:pt x="661" y="1"/>
                    <a:pt x="0" y="662"/>
                    <a:pt x="0" y="1512"/>
                  </a:cubicBezTo>
                  <a:cubicBezTo>
                    <a:pt x="0" y="2173"/>
                    <a:pt x="378" y="2645"/>
                    <a:pt x="1039" y="2928"/>
                  </a:cubicBezTo>
                  <a:cubicBezTo>
                    <a:pt x="1606" y="2645"/>
                    <a:pt x="2267" y="2361"/>
                    <a:pt x="2833" y="2078"/>
                  </a:cubicBezTo>
                  <a:cubicBezTo>
                    <a:pt x="2928" y="1889"/>
                    <a:pt x="3022" y="1700"/>
                    <a:pt x="3022" y="1512"/>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3" name="Google Shape;323;p3"/>
            <p:cNvSpPr/>
            <p:nvPr/>
          </p:nvSpPr>
          <p:spPr>
            <a:xfrm>
              <a:off x="4537125" y="5148700"/>
              <a:ext cx="73225" cy="75575"/>
            </a:xfrm>
            <a:custGeom>
              <a:avLst/>
              <a:gdLst/>
              <a:ahLst/>
              <a:cxnLst/>
              <a:rect l="l" t="t" r="r" b="b"/>
              <a:pathLst>
                <a:path w="2929" h="3023" extrusionOk="0">
                  <a:moveTo>
                    <a:pt x="1417" y="1"/>
                  </a:moveTo>
                  <a:cubicBezTo>
                    <a:pt x="662" y="1"/>
                    <a:pt x="1" y="662"/>
                    <a:pt x="1" y="1512"/>
                  </a:cubicBezTo>
                  <a:cubicBezTo>
                    <a:pt x="1" y="2361"/>
                    <a:pt x="662" y="3023"/>
                    <a:pt x="1417" y="3023"/>
                  </a:cubicBezTo>
                  <a:cubicBezTo>
                    <a:pt x="2267" y="3023"/>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4" name="Google Shape;324;p3"/>
            <p:cNvSpPr/>
            <p:nvPr/>
          </p:nvSpPr>
          <p:spPr>
            <a:xfrm>
              <a:off x="4336450" y="5148700"/>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5" name="Google Shape;325;p3"/>
            <p:cNvSpPr/>
            <p:nvPr/>
          </p:nvSpPr>
          <p:spPr>
            <a:xfrm>
              <a:off x="4138150" y="5148700"/>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6" name="Google Shape;326;p3"/>
            <p:cNvSpPr/>
            <p:nvPr/>
          </p:nvSpPr>
          <p:spPr>
            <a:xfrm>
              <a:off x="3939825" y="5148700"/>
              <a:ext cx="73225" cy="75575"/>
            </a:xfrm>
            <a:custGeom>
              <a:avLst/>
              <a:gdLst/>
              <a:ahLst/>
              <a:cxnLst/>
              <a:rect l="l" t="t" r="r" b="b"/>
              <a:pathLst>
                <a:path w="2929" h="3023" extrusionOk="0">
                  <a:moveTo>
                    <a:pt x="1512" y="1"/>
                  </a:moveTo>
                  <a:cubicBezTo>
                    <a:pt x="662" y="1"/>
                    <a:pt x="1" y="662"/>
                    <a:pt x="1" y="1512"/>
                  </a:cubicBezTo>
                  <a:cubicBezTo>
                    <a:pt x="1" y="2361"/>
                    <a:pt x="662" y="3023"/>
                    <a:pt x="1512" y="3023"/>
                  </a:cubicBezTo>
                  <a:cubicBezTo>
                    <a:pt x="2267" y="3023"/>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7" name="Google Shape;327;p3"/>
            <p:cNvSpPr/>
            <p:nvPr/>
          </p:nvSpPr>
          <p:spPr>
            <a:xfrm>
              <a:off x="5134425" y="4959825"/>
              <a:ext cx="70850" cy="63775"/>
            </a:xfrm>
            <a:custGeom>
              <a:avLst/>
              <a:gdLst/>
              <a:ahLst/>
              <a:cxnLst/>
              <a:rect l="l" t="t" r="r" b="b"/>
              <a:pathLst>
                <a:path w="2834" h="2551" extrusionOk="0">
                  <a:moveTo>
                    <a:pt x="1417" y="1"/>
                  </a:moveTo>
                  <a:cubicBezTo>
                    <a:pt x="662" y="1"/>
                    <a:pt x="1" y="662"/>
                    <a:pt x="1" y="1512"/>
                  </a:cubicBezTo>
                  <a:cubicBezTo>
                    <a:pt x="1" y="1890"/>
                    <a:pt x="189" y="2267"/>
                    <a:pt x="378" y="2551"/>
                  </a:cubicBezTo>
                  <a:cubicBezTo>
                    <a:pt x="1228" y="2078"/>
                    <a:pt x="2078" y="1512"/>
                    <a:pt x="2834" y="1040"/>
                  </a:cubicBezTo>
                  <a:cubicBezTo>
                    <a:pt x="2645" y="379"/>
                    <a:pt x="2078"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8" name="Google Shape;328;p3"/>
            <p:cNvSpPr/>
            <p:nvPr/>
          </p:nvSpPr>
          <p:spPr>
            <a:xfrm>
              <a:off x="4933750" y="49598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9" name="Google Shape;329;p3"/>
            <p:cNvSpPr/>
            <p:nvPr/>
          </p:nvSpPr>
          <p:spPr>
            <a:xfrm>
              <a:off x="4735450" y="49598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0" name="Google Shape;330;p3"/>
            <p:cNvSpPr/>
            <p:nvPr/>
          </p:nvSpPr>
          <p:spPr>
            <a:xfrm>
              <a:off x="4537125" y="4959825"/>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1" name="Google Shape;331;p3"/>
            <p:cNvSpPr/>
            <p:nvPr/>
          </p:nvSpPr>
          <p:spPr>
            <a:xfrm>
              <a:off x="4336450" y="49598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2" name="Google Shape;332;p3"/>
            <p:cNvSpPr/>
            <p:nvPr/>
          </p:nvSpPr>
          <p:spPr>
            <a:xfrm>
              <a:off x="4138150" y="49598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3" name="Google Shape;333;p3"/>
            <p:cNvSpPr/>
            <p:nvPr/>
          </p:nvSpPr>
          <p:spPr>
            <a:xfrm>
              <a:off x="3939825" y="4959825"/>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4" name="Google Shape;334;p3"/>
            <p:cNvSpPr/>
            <p:nvPr/>
          </p:nvSpPr>
          <p:spPr>
            <a:xfrm>
              <a:off x="5332750" y="477097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5" name="Google Shape;335;p3"/>
            <p:cNvSpPr/>
            <p:nvPr/>
          </p:nvSpPr>
          <p:spPr>
            <a:xfrm>
              <a:off x="5134425" y="477097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6" name="Google Shape;336;p3"/>
            <p:cNvSpPr/>
            <p:nvPr/>
          </p:nvSpPr>
          <p:spPr>
            <a:xfrm>
              <a:off x="4933750" y="47709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7" name="Google Shape;337;p3"/>
            <p:cNvSpPr/>
            <p:nvPr/>
          </p:nvSpPr>
          <p:spPr>
            <a:xfrm>
              <a:off x="4735450" y="47709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8" name="Google Shape;338;p3"/>
            <p:cNvSpPr/>
            <p:nvPr/>
          </p:nvSpPr>
          <p:spPr>
            <a:xfrm>
              <a:off x="4537125" y="477097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9" name="Google Shape;339;p3"/>
            <p:cNvSpPr/>
            <p:nvPr/>
          </p:nvSpPr>
          <p:spPr>
            <a:xfrm>
              <a:off x="4336450" y="47709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0" name="Google Shape;340;p3"/>
            <p:cNvSpPr/>
            <p:nvPr/>
          </p:nvSpPr>
          <p:spPr>
            <a:xfrm>
              <a:off x="4138150" y="47709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1" name="Google Shape;341;p3"/>
            <p:cNvSpPr/>
            <p:nvPr/>
          </p:nvSpPr>
          <p:spPr>
            <a:xfrm>
              <a:off x="3939825" y="477097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2" name="Google Shape;342;p3"/>
            <p:cNvSpPr/>
            <p:nvPr/>
          </p:nvSpPr>
          <p:spPr>
            <a:xfrm>
              <a:off x="5531050"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3" name="Google Shape;343;p3"/>
            <p:cNvSpPr/>
            <p:nvPr/>
          </p:nvSpPr>
          <p:spPr>
            <a:xfrm>
              <a:off x="5332750" y="4582100"/>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4" name="Google Shape;344;p3"/>
            <p:cNvSpPr/>
            <p:nvPr/>
          </p:nvSpPr>
          <p:spPr>
            <a:xfrm>
              <a:off x="5134425" y="4582100"/>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5" name="Google Shape;345;p3"/>
            <p:cNvSpPr/>
            <p:nvPr/>
          </p:nvSpPr>
          <p:spPr>
            <a:xfrm>
              <a:off x="4933750"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6" name="Google Shape;346;p3"/>
            <p:cNvSpPr/>
            <p:nvPr/>
          </p:nvSpPr>
          <p:spPr>
            <a:xfrm>
              <a:off x="4735450" y="458210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7" name="Google Shape;347;p3"/>
            <p:cNvSpPr/>
            <p:nvPr/>
          </p:nvSpPr>
          <p:spPr>
            <a:xfrm>
              <a:off x="4537125" y="4582100"/>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8" name="Google Shape;348;p3"/>
            <p:cNvSpPr/>
            <p:nvPr/>
          </p:nvSpPr>
          <p:spPr>
            <a:xfrm>
              <a:off x="4336450"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9" name="Google Shape;349;p3"/>
            <p:cNvSpPr/>
            <p:nvPr/>
          </p:nvSpPr>
          <p:spPr>
            <a:xfrm>
              <a:off x="4138150" y="458210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0" name="Google Shape;350;p3"/>
            <p:cNvSpPr/>
            <p:nvPr/>
          </p:nvSpPr>
          <p:spPr>
            <a:xfrm>
              <a:off x="3939825" y="4582100"/>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1" name="Google Shape;351;p3"/>
            <p:cNvSpPr/>
            <p:nvPr/>
          </p:nvSpPr>
          <p:spPr>
            <a:xfrm>
              <a:off x="5731725" y="4393225"/>
              <a:ext cx="73200" cy="75575"/>
            </a:xfrm>
            <a:custGeom>
              <a:avLst/>
              <a:gdLst/>
              <a:ahLst/>
              <a:cxnLst/>
              <a:rect l="l" t="t" r="r" b="b"/>
              <a:pathLst>
                <a:path w="2928" h="3023" extrusionOk="0">
                  <a:moveTo>
                    <a:pt x="1417" y="1"/>
                  </a:moveTo>
                  <a:cubicBezTo>
                    <a:pt x="662" y="1"/>
                    <a:pt x="0" y="662"/>
                    <a:pt x="0" y="1512"/>
                  </a:cubicBezTo>
                  <a:cubicBezTo>
                    <a:pt x="0" y="2361"/>
                    <a:pt x="662" y="3023"/>
                    <a:pt x="1417" y="3023"/>
                  </a:cubicBezTo>
                  <a:cubicBezTo>
                    <a:pt x="1606" y="3023"/>
                    <a:pt x="1795" y="2928"/>
                    <a:pt x="1984" y="2834"/>
                  </a:cubicBezTo>
                  <a:cubicBezTo>
                    <a:pt x="2267" y="2456"/>
                    <a:pt x="2550" y="2173"/>
                    <a:pt x="2928" y="1795"/>
                  </a:cubicBezTo>
                  <a:cubicBezTo>
                    <a:pt x="2928" y="1700"/>
                    <a:pt x="2928" y="1606"/>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2" name="Google Shape;352;p3"/>
            <p:cNvSpPr/>
            <p:nvPr/>
          </p:nvSpPr>
          <p:spPr>
            <a:xfrm>
              <a:off x="5531050"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1" y="3023"/>
                    <a:pt x="3022" y="2361"/>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3" name="Google Shape;353;p3"/>
            <p:cNvSpPr/>
            <p:nvPr/>
          </p:nvSpPr>
          <p:spPr>
            <a:xfrm>
              <a:off x="5332750" y="4393225"/>
              <a:ext cx="75550" cy="75575"/>
            </a:xfrm>
            <a:custGeom>
              <a:avLst/>
              <a:gdLst/>
              <a:ahLst/>
              <a:cxnLst/>
              <a:rect l="l" t="t" r="r" b="b"/>
              <a:pathLst>
                <a:path w="3022" h="3023" extrusionOk="0">
                  <a:moveTo>
                    <a:pt x="1511" y="1"/>
                  </a:moveTo>
                  <a:cubicBezTo>
                    <a:pt x="661" y="1"/>
                    <a:pt x="0" y="662"/>
                    <a:pt x="0" y="1512"/>
                  </a:cubicBezTo>
                  <a:cubicBezTo>
                    <a:pt x="0" y="2361"/>
                    <a:pt x="661" y="3023"/>
                    <a:pt x="1511" y="3023"/>
                  </a:cubicBezTo>
                  <a:cubicBezTo>
                    <a:pt x="2267" y="3023"/>
                    <a:pt x="3022"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4" name="Google Shape;354;p3"/>
            <p:cNvSpPr/>
            <p:nvPr/>
          </p:nvSpPr>
          <p:spPr>
            <a:xfrm>
              <a:off x="5134425" y="4393225"/>
              <a:ext cx="73225" cy="75575"/>
            </a:xfrm>
            <a:custGeom>
              <a:avLst/>
              <a:gdLst/>
              <a:ahLst/>
              <a:cxnLst/>
              <a:rect l="l" t="t" r="r" b="b"/>
              <a:pathLst>
                <a:path w="2929" h="3023" extrusionOk="0">
                  <a:moveTo>
                    <a:pt x="1417" y="1"/>
                  </a:moveTo>
                  <a:cubicBezTo>
                    <a:pt x="662" y="1"/>
                    <a:pt x="1" y="662"/>
                    <a:pt x="1" y="1512"/>
                  </a:cubicBezTo>
                  <a:cubicBezTo>
                    <a:pt x="1" y="2361"/>
                    <a:pt x="662" y="3023"/>
                    <a:pt x="1417" y="3023"/>
                  </a:cubicBezTo>
                  <a:cubicBezTo>
                    <a:pt x="2267" y="3023"/>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5" name="Google Shape;355;p3"/>
            <p:cNvSpPr/>
            <p:nvPr/>
          </p:nvSpPr>
          <p:spPr>
            <a:xfrm>
              <a:off x="4933750"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6" name="Google Shape;356;p3"/>
            <p:cNvSpPr/>
            <p:nvPr/>
          </p:nvSpPr>
          <p:spPr>
            <a:xfrm>
              <a:off x="4735450" y="4393225"/>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7" name="Google Shape;357;p3"/>
            <p:cNvSpPr/>
            <p:nvPr/>
          </p:nvSpPr>
          <p:spPr>
            <a:xfrm>
              <a:off x="4537125" y="4393225"/>
              <a:ext cx="73225" cy="75575"/>
            </a:xfrm>
            <a:custGeom>
              <a:avLst/>
              <a:gdLst/>
              <a:ahLst/>
              <a:cxnLst/>
              <a:rect l="l" t="t" r="r" b="b"/>
              <a:pathLst>
                <a:path w="2929" h="3023" extrusionOk="0">
                  <a:moveTo>
                    <a:pt x="1417" y="1"/>
                  </a:moveTo>
                  <a:cubicBezTo>
                    <a:pt x="662" y="1"/>
                    <a:pt x="1" y="662"/>
                    <a:pt x="1" y="1512"/>
                  </a:cubicBezTo>
                  <a:cubicBezTo>
                    <a:pt x="1" y="2361"/>
                    <a:pt x="662" y="3023"/>
                    <a:pt x="1417" y="3023"/>
                  </a:cubicBezTo>
                  <a:cubicBezTo>
                    <a:pt x="2267" y="3023"/>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8" name="Google Shape;358;p3"/>
            <p:cNvSpPr/>
            <p:nvPr/>
          </p:nvSpPr>
          <p:spPr>
            <a:xfrm>
              <a:off x="4336450"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9" name="Google Shape;359;p3"/>
            <p:cNvSpPr/>
            <p:nvPr/>
          </p:nvSpPr>
          <p:spPr>
            <a:xfrm>
              <a:off x="4138150" y="4393225"/>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0" name="Google Shape;360;p3"/>
            <p:cNvSpPr/>
            <p:nvPr/>
          </p:nvSpPr>
          <p:spPr>
            <a:xfrm>
              <a:off x="3939825" y="4393225"/>
              <a:ext cx="73225" cy="75575"/>
            </a:xfrm>
            <a:custGeom>
              <a:avLst/>
              <a:gdLst/>
              <a:ahLst/>
              <a:cxnLst/>
              <a:rect l="l" t="t" r="r" b="b"/>
              <a:pathLst>
                <a:path w="2929" h="3023" extrusionOk="0">
                  <a:moveTo>
                    <a:pt x="1512" y="1"/>
                  </a:moveTo>
                  <a:cubicBezTo>
                    <a:pt x="662" y="1"/>
                    <a:pt x="1" y="662"/>
                    <a:pt x="1" y="1512"/>
                  </a:cubicBezTo>
                  <a:cubicBezTo>
                    <a:pt x="1" y="2361"/>
                    <a:pt x="662" y="3023"/>
                    <a:pt x="1512" y="3023"/>
                  </a:cubicBezTo>
                  <a:cubicBezTo>
                    <a:pt x="2267" y="3023"/>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1" name="Google Shape;361;p3"/>
            <p:cNvSpPr/>
            <p:nvPr/>
          </p:nvSpPr>
          <p:spPr>
            <a:xfrm>
              <a:off x="5731725" y="4204350"/>
              <a:ext cx="73200" cy="73225"/>
            </a:xfrm>
            <a:custGeom>
              <a:avLst/>
              <a:gdLst/>
              <a:ahLst/>
              <a:cxnLst/>
              <a:rect l="l" t="t" r="r" b="b"/>
              <a:pathLst>
                <a:path w="2928" h="2929" extrusionOk="0">
                  <a:moveTo>
                    <a:pt x="1417" y="1"/>
                  </a:moveTo>
                  <a:cubicBezTo>
                    <a:pt x="662" y="1"/>
                    <a:pt x="0" y="662"/>
                    <a:pt x="0" y="1512"/>
                  </a:cubicBezTo>
                  <a:cubicBezTo>
                    <a:pt x="0" y="2267"/>
                    <a:pt x="662" y="2928"/>
                    <a:pt x="1417" y="2928"/>
                  </a:cubicBezTo>
                  <a:cubicBezTo>
                    <a:pt x="2267" y="2928"/>
                    <a:pt x="2928" y="2267"/>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2" name="Google Shape;362;p3"/>
            <p:cNvSpPr/>
            <p:nvPr/>
          </p:nvSpPr>
          <p:spPr>
            <a:xfrm>
              <a:off x="5531050"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1" y="2928"/>
                    <a:pt x="3022" y="2267"/>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3" name="Google Shape;363;p3"/>
            <p:cNvSpPr/>
            <p:nvPr/>
          </p:nvSpPr>
          <p:spPr>
            <a:xfrm>
              <a:off x="5332750" y="4204350"/>
              <a:ext cx="75550" cy="73225"/>
            </a:xfrm>
            <a:custGeom>
              <a:avLst/>
              <a:gdLst/>
              <a:ahLst/>
              <a:cxnLst/>
              <a:rect l="l" t="t" r="r" b="b"/>
              <a:pathLst>
                <a:path w="3022" h="2929" extrusionOk="0">
                  <a:moveTo>
                    <a:pt x="1511" y="1"/>
                  </a:moveTo>
                  <a:cubicBezTo>
                    <a:pt x="661" y="1"/>
                    <a:pt x="0" y="662"/>
                    <a:pt x="0" y="1512"/>
                  </a:cubicBezTo>
                  <a:cubicBezTo>
                    <a:pt x="0" y="2267"/>
                    <a:pt x="661" y="2928"/>
                    <a:pt x="1511" y="2928"/>
                  </a:cubicBezTo>
                  <a:cubicBezTo>
                    <a:pt x="2267" y="2928"/>
                    <a:pt x="3022"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4" name="Google Shape;364;p3"/>
            <p:cNvSpPr/>
            <p:nvPr/>
          </p:nvSpPr>
          <p:spPr>
            <a:xfrm>
              <a:off x="5134425" y="4204350"/>
              <a:ext cx="73225" cy="73225"/>
            </a:xfrm>
            <a:custGeom>
              <a:avLst/>
              <a:gdLst/>
              <a:ahLst/>
              <a:cxnLst/>
              <a:rect l="l" t="t" r="r" b="b"/>
              <a:pathLst>
                <a:path w="2929" h="2929" extrusionOk="0">
                  <a:moveTo>
                    <a:pt x="1417" y="1"/>
                  </a:moveTo>
                  <a:cubicBezTo>
                    <a:pt x="662" y="1"/>
                    <a:pt x="1" y="662"/>
                    <a:pt x="1" y="1512"/>
                  </a:cubicBezTo>
                  <a:cubicBezTo>
                    <a:pt x="1" y="2267"/>
                    <a:pt x="662" y="2928"/>
                    <a:pt x="1417" y="2928"/>
                  </a:cubicBezTo>
                  <a:cubicBezTo>
                    <a:pt x="2267" y="2928"/>
                    <a:pt x="2928" y="2267"/>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5" name="Google Shape;365;p3"/>
            <p:cNvSpPr/>
            <p:nvPr/>
          </p:nvSpPr>
          <p:spPr>
            <a:xfrm>
              <a:off x="4933750"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6" name="Google Shape;366;p3"/>
            <p:cNvSpPr/>
            <p:nvPr/>
          </p:nvSpPr>
          <p:spPr>
            <a:xfrm>
              <a:off x="4735450" y="42043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7" name="Google Shape;367;p3"/>
            <p:cNvSpPr/>
            <p:nvPr/>
          </p:nvSpPr>
          <p:spPr>
            <a:xfrm>
              <a:off x="4537125" y="4204350"/>
              <a:ext cx="73225" cy="73225"/>
            </a:xfrm>
            <a:custGeom>
              <a:avLst/>
              <a:gdLst/>
              <a:ahLst/>
              <a:cxnLst/>
              <a:rect l="l" t="t" r="r" b="b"/>
              <a:pathLst>
                <a:path w="2929" h="2929" extrusionOk="0">
                  <a:moveTo>
                    <a:pt x="1417" y="1"/>
                  </a:moveTo>
                  <a:cubicBezTo>
                    <a:pt x="662" y="1"/>
                    <a:pt x="1" y="662"/>
                    <a:pt x="1" y="1512"/>
                  </a:cubicBezTo>
                  <a:cubicBezTo>
                    <a:pt x="1" y="2267"/>
                    <a:pt x="662" y="2928"/>
                    <a:pt x="1417" y="2928"/>
                  </a:cubicBezTo>
                  <a:cubicBezTo>
                    <a:pt x="2267" y="2928"/>
                    <a:pt x="2928" y="2267"/>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8" name="Google Shape;368;p3"/>
            <p:cNvSpPr/>
            <p:nvPr/>
          </p:nvSpPr>
          <p:spPr>
            <a:xfrm>
              <a:off x="4336450"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9" name="Google Shape;369;p3"/>
            <p:cNvSpPr/>
            <p:nvPr/>
          </p:nvSpPr>
          <p:spPr>
            <a:xfrm>
              <a:off x="4138150" y="42043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0" name="Google Shape;370;p3"/>
            <p:cNvSpPr/>
            <p:nvPr/>
          </p:nvSpPr>
          <p:spPr>
            <a:xfrm>
              <a:off x="3939825" y="4204350"/>
              <a:ext cx="73225" cy="73225"/>
            </a:xfrm>
            <a:custGeom>
              <a:avLst/>
              <a:gdLst/>
              <a:ahLst/>
              <a:cxnLst/>
              <a:rect l="l" t="t" r="r" b="b"/>
              <a:pathLst>
                <a:path w="2929" h="2929" extrusionOk="0">
                  <a:moveTo>
                    <a:pt x="1512" y="1"/>
                  </a:moveTo>
                  <a:cubicBezTo>
                    <a:pt x="662" y="1"/>
                    <a:pt x="1" y="662"/>
                    <a:pt x="1" y="1512"/>
                  </a:cubicBezTo>
                  <a:cubicBezTo>
                    <a:pt x="1" y="2267"/>
                    <a:pt x="662" y="2928"/>
                    <a:pt x="1512" y="2928"/>
                  </a:cubicBezTo>
                  <a:cubicBezTo>
                    <a:pt x="2267" y="2928"/>
                    <a:pt x="2928" y="2267"/>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1" name="Google Shape;371;p3"/>
            <p:cNvSpPr/>
            <p:nvPr/>
          </p:nvSpPr>
          <p:spPr>
            <a:xfrm>
              <a:off x="5930025" y="401550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2" name="Google Shape;372;p3"/>
            <p:cNvSpPr/>
            <p:nvPr/>
          </p:nvSpPr>
          <p:spPr>
            <a:xfrm>
              <a:off x="5731725" y="4015500"/>
              <a:ext cx="73200" cy="75550"/>
            </a:xfrm>
            <a:custGeom>
              <a:avLst/>
              <a:gdLst/>
              <a:ahLst/>
              <a:cxnLst/>
              <a:rect l="l" t="t" r="r" b="b"/>
              <a:pathLst>
                <a:path w="2928" h="3022"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3" name="Google Shape;373;p3"/>
            <p:cNvSpPr/>
            <p:nvPr/>
          </p:nvSpPr>
          <p:spPr>
            <a:xfrm>
              <a:off x="5531050"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4" name="Google Shape;374;p3"/>
            <p:cNvSpPr/>
            <p:nvPr/>
          </p:nvSpPr>
          <p:spPr>
            <a:xfrm>
              <a:off x="5332750" y="401550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5" name="Google Shape;375;p3"/>
            <p:cNvSpPr/>
            <p:nvPr/>
          </p:nvSpPr>
          <p:spPr>
            <a:xfrm>
              <a:off x="5134425" y="401550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6" name="Google Shape;376;p3"/>
            <p:cNvSpPr/>
            <p:nvPr/>
          </p:nvSpPr>
          <p:spPr>
            <a:xfrm>
              <a:off x="4933750"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7" name="Google Shape;377;p3"/>
            <p:cNvSpPr/>
            <p:nvPr/>
          </p:nvSpPr>
          <p:spPr>
            <a:xfrm>
              <a:off x="4735450" y="40155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8" name="Google Shape;378;p3"/>
            <p:cNvSpPr/>
            <p:nvPr/>
          </p:nvSpPr>
          <p:spPr>
            <a:xfrm>
              <a:off x="4537125" y="401550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9" name="Google Shape;379;p3"/>
            <p:cNvSpPr/>
            <p:nvPr/>
          </p:nvSpPr>
          <p:spPr>
            <a:xfrm>
              <a:off x="4336450"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0" name="Google Shape;380;p3"/>
            <p:cNvSpPr/>
            <p:nvPr/>
          </p:nvSpPr>
          <p:spPr>
            <a:xfrm>
              <a:off x="4138150" y="40155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1" name="Google Shape;381;p3"/>
            <p:cNvSpPr/>
            <p:nvPr/>
          </p:nvSpPr>
          <p:spPr>
            <a:xfrm>
              <a:off x="3939825" y="401550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2" name="Google Shape;382;p3"/>
            <p:cNvSpPr/>
            <p:nvPr/>
          </p:nvSpPr>
          <p:spPr>
            <a:xfrm>
              <a:off x="5930025" y="382662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3" name="Google Shape;383;p3"/>
            <p:cNvSpPr/>
            <p:nvPr/>
          </p:nvSpPr>
          <p:spPr>
            <a:xfrm>
              <a:off x="5731725" y="3826625"/>
              <a:ext cx="73200" cy="75575"/>
            </a:xfrm>
            <a:custGeom>
              <a:avLst/>
              <a:gdLst/>
              <a:ahLst/>
              <a:cxnLst/>
              <a:rect l="l" t="t" r="r" b="b"/>
              <a:pathLst>
                <a:path w="2928" h="3023"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4" name="Google Shape;384;p3"/>
            <p:cNvSpPr/>
            <p:nvPr/>
          </p:nvSpPr>
          <p:spPr>
            <a:xfrm>
              <a:off x="5531050"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5" name="Google Shape;385;p3"/>
            <p:cNvSpPr/>
            <p:nvPr/>
          </p:nvSpPr>
          <p:spPr>
            <a:xfrm>
              <a:off x="5332750" y="382662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6" name="Google Shape;386;p3"/>
            <p:cNvSpPr/>
            <p:nvPr/>
          </p:nvSpPr>
          <p:spPr>
            <a:xfrm>
              <a:off x="5134425" y="382662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7" name="Google Shape;387;p3"/>
            <p:cNvSpPr/>
            <p:nvPr/>
          </p:nvSpPr>
          <p:spPr>
            <a:xfrm>
              <a:off x="4933750"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8" name="Google Shape;388;p3"/>
            <p:cNvSpPr/>
            <p:nvPr/>
          </p:nvSpPr>
          <p:spPr>
            <a:xfrm>
              <a:off x="4735450" y="38266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89" name="Google Shape;389;p3"/>
            <p:cNvSpPr/>
            <p:nvPr/>
          </p:nvSpPr>
          <p:spPr>
            <a:xfrm>
              <a:off x="4537125" y="382662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0" name="Google Shape;390;p3"/>
            <p:cNvSpPr/>
            <p:nvPr/>
          </p:nvSpPr>
          <p:spPr>
            <a:xfrm>
              <a:off x="4336450"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1" name="Google Shape;391;p3"/>
            <p:cNvSpPr/>
            <p:nvPr/>
          </p:nvSpPr>
          <p:spPr>
            <a:xfrm>
              <a:off x="4138150" y="38266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2" name="Google Shape;392;p3"/>
            <p:cNvSpPr/>
            <p:nvPr/>
          </p:nvSpPr>
          <p:spPr>
            <a:xfrm>
              <a:off x="3939825" y="382662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3" name="Google Shape;393;p3"/>
            <p:cNvSpPr/>
            <p:nvPr/>
          </p:nvSpPr>
          <p:spPr>
            <a:xfrm>
              <a:off x="61283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4" name="Google Shape;394;p3"/>
            <p:cNvSpPr/>
            <p:nvPr/>
          </p:nvSpPr>
          <p:spPr>
            <a:xfrm>
              <a:off x="5930025" y="3637750"/>
              <a:ext cx="73225" cy="75575"/>
            </a:xfrm>
            <a:custGeom>
              <a:avLst/>
              <a:gdLst/>
              <a:ahLst/>
              <a:cxnLst/>
              <a:rect l="l" t="t" r="r" b="b"/>
              <a:pathLst>
                <a:path w="2929" h="3023" extrusionOk="0">
                  <a:moveTo>
                    <a:pt x="1512" y="1"/>
                  </a:moveTo>
                  <a:cubicBezTo>
                    <a:pt x="662" y="1"/>
                    <a:pt x="1" y="662"/>
                    <a:pt x="1" y="1512"/>
                  </a:cubicBezTo>
                  <a:cubicBezTo>
                    <a:pt x="1" y="2361"/>
                    <a:pt x="662" y="3022"/>
                    <a:pt x="1512"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5" name="Google Shape;395;p3"/>
            <p:cNvSpPr/>
            <p:nvPr/>
          </p:nvSpPr>
          <p:spPr>
            <a:xfrm>
              <a:off x="5731725" y="3637750"/>
              <a:ext cx="73200" cy="75575"/>
            </a:xfrm>
            <a:custGeom>
              <a:avLst/>
              <a:gdLst/>
              <a:ahLst/>
              <a:cxnLst/>
              <a:rect l="l" t="t" r="r" b="b"/>
              <a:pathLst>
                <a:path w="2928" h="3023" extrusionOk="0">
                  <a:moveTo>
                    <a:pt x="1417" y="1"/>
                  </a:moveTo>
                  <a:cubicBezTo>
                    <a:pt x="662" y="1"/>
                    <a:pt x="0" y="662"/>
                    <a:pt x="0" y="1512"/>
                  </a:cubicBezTo>
                  <a:cubicBezTo>
                    <a:pt x="0" y="2361"/>
                    <a:pt x="662" y="3022"/>
                    <a:pt x="1417" y="3022"/>
                  </a:cubicBezTo>
                  <a:cubicBezTo>
                    <a:pt x="2267" y="3022"/>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6" name="Google Shape;396;p3"/>
            <p:cNvSpPr/>
            <p:nvPr/>
          </p:nvSpPr>
          <p:spPr>
            <a:xfrm>
              <a:off x="5531050"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1" y="3022"/>
                    <a:pt x="3022" y="2361"/>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7" name="Google Shape;397;p3"/>
            <p:cNvSpPr/>
            <p:nvPr/>
          </p:nvSpPr>
          <p:spPr>
            <a:xfrm>
              <a:off x="5332750" y="3637750"/>
              <a:ext cx="75550" cy="75575"/>
            </a:xfrm>
            <a:custGeom>
              <a:avLst/>
              <a:gdLst/>
              <a:ahLst/>
              <a:cxnLst/>
              <a:rect l="l" t="t" r="r" b="b"/>
              <a:pathLst>
                <a:path w="3022" h="3023" extrusionOk="0">
                  <a:moveTo>
                    <a:pt x="1511" y="1"/>
                  </a:moveTo>
                  <a:cubicBezTo>
                    <a:pt x="661" y="1"/>
                    <a:pt x="0" y="662"/>
                    <a:pt x="0" y="1512"/>
                  </a:cubicBezTo>
                  <a:cubicBezTo>
                    <a:pt x="0" y="2361"/>
                    <a:pt x="661" y="3022"/>
                    <a:pt x="1511" y="3022"/>
                  </a:cubicBezTo>
                  <a:cubicBezTo>
                    <a:pt x="2267" y="3022"/>
                    <a:pt x="3022"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8" name="Google Shape;398;p3"/>
            <p:cNvSpPr/>
            <p:nvPr/>
          </p:nvSpPr>
          <p:spPr>
            <a:xfrm>
              <a:off x="5134425" y="3637750"/>
              <a:ext cx="73225" cy="75575"/>
            </a:xfrm>
            <a:custGeom>
              <a:avLst/>
              <a:gdLst/>
              <a:ahLst/>
              <a:cxnLst/>
              <a:rect l="l" t="t" r="r" b="b"/>
              <a:pathLst>
                <a:path w="2929" h="3023" extrusionOk="0">
                  <a:moveTo>
                    <a:pt x="1417" y="1"/>
                  </a:moveTo>
                  <a:cubicBezTo>
                    <a:pt x="662" y="1"/>
                    <a:pt x="1" y="662"/>
                    <a:pt x="1" y="1512"/>
                  </a:cubicBezTo>
                  <a:cubicBezTo>
                    <a:pt x="1" y="2361"/>
                    <a:pt x="662" y="3022"/>
                    <a:pt x="1417" y="3022"/>
                  </a:cubicBezTo>
                  <a:cubicBezTo>
                    <a:pt x="2267" y="3022"/>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9" name="Google Shape;399;p3"/>
            <p:cNvSpPr/>
            <p:nvPr/>
          </p:nvSpPr>
          <p:spPr>
            <a:xfrm>
              <a:off x="4933750"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0" name="Google Shape;400;p3"/>
            <p:cNvSpPr/>
            <p:nvPr/>
          </p:nvSpPr>
          <p:spPr>
            <a:xfrm>
              <a:off x="47354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1" name="Google Shape;401;p3"/>
            <p:cNvSpPr/>
            <p:nvPr/>
          </p:nvSpPr>
          <p:spPr>
            <a:xfrm>
              <a:off x="4537125" y="3637750"/>
              <a:ext cx="73225" cy="75575"/>
            </a:xfrm>
            <a:custGeom>
              <a:avLst/>
              <a:gdLst/>
              <a:ahLst/>
              <a:cxnLst/>
              <a:rect l="l" t="t" r="r" b="b"/>
              <a:pathLst>
                <a:path w="2929" h="3023" extrusionOk="0">
                  <a:moveTo>
                    <a:pt x="1417" y="1"/>
                  </a:moveTo>
                  <a:cubicBezTo>
                    <a:pt x="662" y="1"/>
                    <a:pt x="1" y="662"/>
                    <a:pt x="1" y="1512"/>
                  </a:cubicBezTo>
                  <a:cubicBezTo>
                    <a:pt x="1" y="2361"/>
                    <a:pt x="662" y="3022"/>
                    <a:pt x="1417"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2" name="Google Shape;402;p3"/>
            <p:cNvSpPr/>
            <p:nvPr/>
          </p:nvSpPr>
          <p:spPr>
            <a:xfrm>
              <a:off x="4336450"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3" name="Google Shape;403;p3"/>
            <p:cNvSpPr/>
            <p:nvPr/>
          </p:nvSpPr>
          <p:spPr>
            <a:xfrm>
              <a:off x="41381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4" name="Google Shape;404;p3"/>
            <p:cNvSpPr/>
            <p:nvPr/>
          </p:nvSpPr>
          <p:spPr>
            <a:xfrm>
              <a:off x="3939825" y="3637750"/>
              <a:ext cx="73225" cy="75575"/>
            </a:xfrm>
            <a:custGeom>
              <a:avLst/>
              <a:gdLst/>
              <a:ahLst/>
              <a:cxnLst/>
              <a:rect l="l" t="t" r="r" b="b"/>
              <a:pathLst>
                <a:path w="2929" h="3023" extrusionOk="0">
                  <a:moveTo>
                    <a:pt x="1512" y="1"/>
                  </a:moveTo>
                  <a:cubicBezTo>
                    <a:pt x="662" y="1"/>
                    <a:pt x="1" y="662"/>
                    <a:pt x="1" y="1512"/>
                  </a:cubicBezTo>
                  <a:cubicBezTo>
                    <a:pt x="1" y="2361"/>
                    <a:pt x="662" y="3022"/>
                    <a:pt x="1512"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5" name="Google Shape;405;p3"/>
            <p:cNvSpPr/>
            <p:nvPr/>
          </p:nvSpPr>
          <p:spPr>
            <a:xfrm>
              <a:off x="61283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6" name="Google Shape;406;p3"/>
            <p:cNvSpPr/>
            <p:nvPr/>
          </p:nvSpPr>
          <p:spPr>
            <a:xfrm>
              <a:off x="5930025" y="3448875"/>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7" name="Google Shape;407;p3"/>
            <p:cNvSpPr/>
            <p:nvPr/>
          </p:nvSpPr>
          <p:spPr>
            <a:xfrm>
              <a:off x="5731725" y="3448875"/>
              <a:ext cx="73200" cy="75575"/>
            </a:xfrm>
            <a:custGeom>
              <a:avLst/>
              <a:gdLst/>
              <a:ahLst/>
              <a:cxnLst/>
              <a:rect l="l" t="t" r="r" b="b"/>
              <a:pathLst>
                <a:path w="2928" h="3023" extrusionOk="0">
                  <a:moveTo>
                    <a:pt x="1417" y="1"/>
                  </a:moveTo>
                  <a:cubicBezTo>
                    <a:pt x="662" y="1"/>
                    <a:pt x="0" y="662"/>
                    <a:pt x="0" y="1512"/>
                  </a:cubicBezTo>
                  <a:cubicBezTo>
                    <a:pt x="0" y="2362"/>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8" name="Google Shape;408;p3"/>
            <p:cNvSpPr/>
            <p:nvPr/>
          </p:nvSpPr>
          <p:spPr>
            <a:xfrm>
              <a:off x="5531050"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1" y="3023"/>
                    <a:pt x="3022" y="2362"/>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9" name="Google Shape;409;p3"/>
            <p:cNvSpPr/>
            <p:nvPr/>
          </p:nvSpPr>
          <p:spPr>
            <a:xfrm>
              <a:off x="5332750" y="344887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267" y="3023"/>
                    <a:pt x="3022"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0" name="Google Shape;410;p3"/>
            <p:cNvSpPr/>
            <p:nvPr/>
          </p:nvSpPr>
          <p:spPr>
            <a:xfrm>
              <a:off x="5134425" y="3448875"/>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1" name="Google Shape;411;p3"/>
            <p:cNvSpPr/>
            <p:nvPr/>
          </p:nvSpPr>
          <p:spPr>
            <a:xfrm>
              <a:off x="4933750"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2" name="Google Shape;412;p3"/>
            <p:cNvSpPr/>
            <p:nvPr/>
          </p:nvSpPr>
          <p:spPr>
            <a:xfrm>
              <a:off x="47354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3" name="Google Shape;413;p3"/>
            <p:cNvSpPr/>
            <p:nvPr/>
          </p:nvSpPr>
          <p:spPr>
            <a:xfrm>
              <a:off x="4537125" y="3448875"/>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4" name="Google Shape;414;p3"/>
            <p:cNvSpPr/>
            <p:nvPr/>
          </p:nvSpPr>
          <p:spPr>
            <a:xfrm>
              <a:off x="4336450"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5" name="Google Shape;415;p3"/>
            <p:cNvSpPr/>
            <p:nvPr/>
          </p:nvSpPr>
          <p:spPr>
            <a:xfrm>
              <a:off x="41381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6" name="Google Shape;416;p3"/>
            <p:cNvSpPr/>
            <p:nvPr/>
          </p:nvSpPr>
          <p:spPr>
            <a:xfrm>
              <a:off x="3939825" y="3448875"/>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7" name="Google Shape;417;p3"/>
            <p:cNvSpPr/>
            <p:nvPr/>
          </p:nvSpPr>
          <p:spPr>
            <a:xfrm>
              <a:off x="61283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8" name="Google Shape;418;p3"/>
            <p:cNvSpPr/>
            <p:nvPr/>
          </p:nvSpPr>
          <p:spPr>
            <a:xfrm>
              <a:off x="5930025" y="326002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19" name="Google Shape;419;p3"/>
            <p:cNvSpPr/>
            <p:nvPr/>
          </p:nvSpPr>
          <p:spPr>
            <a:xfrm>
              <a:off x="5731725" y="3260025"/>
              <a:ext cx="73200" cy="75550"/>
            </a:xfrm>
            <a:custGeom>
              <a:avLst/>
              <a:gdLst/>
              <a:ahLst/>
              <a:cxnLst/>
              <a:rect l="l" t="t" r="r" b="b"/>
              <a:pathLst>
                <a:path w="2928" h="3022"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0" name="Google Shape;420;p3"/>
            <p:cNvSpPr/>
            <p:nvPr/>
          </p:nvSpPr>
          <p:spPr>
            <a:xfrm>
              <a:off x="5531050"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1" name="Google Shape;421;p3"/>
            <p:cNvSpPr/>
            <p:nvPr/>
          </p:nvSpPr>
          <p:spPr>
            <a:xfrm>
              <a:off x="5332750" y="326002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2" name="Google Shape;422;p3"/>
            <p:cNvSpPr/>
            <p:nvPr/>
          </p:nvSpPr>
          <p:spPr>
            <a:xfrm>
              <a:off x="5134425" y="326002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3" name="Google Shape;423;p3"/>
            <p:cNvSpPr/>
            <p:nvPr/>
          </p:nvSpPr>
          <p:spPr>
            <a:xfrm>
              <a:off x="4933750"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4" name="Google Shape;424;p3"/>
            <p:cNvSpPr/>
            <p:nvPr/>
          </p:nvSpPr>
          <p:spPr>
            <a:xfrm>
              <a:off x="47354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5" name="Google Shape;425;p3"/>
            <p:cNvSpPr/>
            <p:nvPr/>
          </p:nvSpPr>
          <p:spPr>
            <a:xfrm>
              <a:off x="4537125" y="326002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6" name="Google Shape;426;p3"/>
            <p:cNvSpPr/>
            <p:nvPr/>
          </p:nvSpPr>
          <p:spPr>
            <a:xfrm>
              <a:off x="4336450"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7" name="Google Shape;427;p3"/>
            <p:cNvSpPr/>
            <p:nvPr/>
          </p:nvSpPr>
          <p:spPr>
            <a:xfrm>
              <a:off x="41381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8" name="Google Shape;428;p3"/>
            <p:cNvSpPr/>
            <p:nvPr/>
          </p:nvSpPr>
          <p:spPr>
            <a:xfrm>
              <a:off x="3939825" y="326002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29" name="Google Shape;429;p3"/>
            <p:cNvSpPr/>
            <p:nvPr/>
          </p:nvSpPr>
          <p:spPr>
            <a:xfrm>
              <a:off x="6326650" y="3073500"/>
              <a:ext cx="28375" cy="68500"/>
            </a:xfrm>
            <a:custGeom>
              <a:avLst/>
              <a:gdLst/>
              <a:ahLst/>
              <a:cxnLst/>
              <a:rect l="l" t="t" r="r" b="b"/>
              <a:pathLst>
                <a:path w="1135" h="2740" extrusionOk="0">
                  <a:moveTo>
                    <a:pt x="1134" y="1"/>
                  </a:moveTo>
                  <a:lnTo>
                    <a:pt x="1134" y="1"/>
                  </a:lnTo>
                  <a:cubicBezTo>
                    <a:pt x="473" y="190"/>
                    <a:pt x="1" y="662"/>
                    <a:pt x="1" y="1417"/>
                  </a:cubicBezTo>
                  <a:cubicBezTo>
                    <a:pt x="1" y="1984"/>
                    <a:pt x="379" y="2456"/>
                    <a:pt x="851" y="2739"/>
                  </a:cubicBezTo>
                  <a:cubicBezTo>
                    <a:pt x="945" y="1795"/>
                    <a:pt x="1040" y="851"/>
                    <a:pt x="1134"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0" name="Google Shape;430;p3"/>
            <p:cNvSpPr/>
            <p:nvPr/>
          </p:nvSpPr>
          <p:spPr>
            <a:xfrm>
              <a:off x="61283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1" name="Google Shape;431;p3"/>
            <p:cNvSpPr/>
            <p:nvPr/>
          </p:nvSpPr>
          <p:spPr>
            <a:xfrm>
              <a:off x="5930025" y="3071150"/>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2" name="Google Shape;432;p3"/>
            <p:cNvSpPr/>
            <p:nvPr/>
          </p:nvSpPr>
          <p:spPr>
            <a:xfrm>
              <a:off x="5731725" y="3071150"/>
              <a:ext cx="73200" cy="75575"/>
            </a:xfrm>
            <a:custGeom>
              <a:avLst/>
              <a:gdLst/>
              <a:ahLst/>
              <a:cxnLst/>
              <a:rect l="l" t="t" r="r" b="b"/>
              <a:pathLst>
                <a:path w="2928" h="3023"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3" name="Google Shape;433;p3"/>
            <p:cNvSpPr/>
            <p:nvPr/>
          </p:nvSpPr>
          <p:spPr>
            <a:xfrm>
              <a:off x="5531050"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4" name="Google Shape;434;p3"/>
            <p:cNvSpPr/>
            <p:nvPr/>
          </p:nvSpPr>
          <p:spPr>
            <a:xfrm>
              <a:off x="5332750" y="3071150"/>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5" name="Google Shape;435;p3"/>
            <p:cNvSpPr/>
            <p:nvPr/>
          </p:nvSpPr>
          <p:spPr>
            <a:xfrm>
              <a:off x="5134425" y="3071150"/>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6" name="Google Shape;436;p3"/>
            <p:cNvSpPr/>
            <p:nvPr/>
          </p:nvSpPr>
          <p:spPr>
            <a:xfrm>
              <a:off x="4933750"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7" name="Google Shape;437;p3"/>
            <p:cNvSpPr/>
            <p:nvPr/>
          </p:nvSpPr>
          <p:spPr>
            <a:xfrm>
              <a:off x="47354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8" name="Google Shape;438;p3"/>
            <p:cNvSpPr/>
            <p:nvPr/>
          </p:nvSpPr>
          <p:spPr>
            <a:xfrm>
              <a:off x="4537125" y="3071150"/>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9" name="Google Shape;439;p3"/>
            <p:cNvSpPr/>
            <p:nvPr/>
          </p:nvSpPr>
          <p:spPr>
            <a:xfrm>
              <a:off x="4336450"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0" name="Google Shape;440;p3"/>
            <p:cNvSpPr/>
            <p:nvPr/>
          </p:nvSpPr>
          <p:spPr>
            <a:xfrm>
              <a:off x="41381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1" name="Google Shape;441;p3"/>
            <p:cNvSpPr/>
            <p:nvPr/>
          </p:nvSpPr>
          <p:spPr>
            <a:xfrm>
              <a:off x="3939825" y="3071150"/>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2" name="Google Shape;442;p3"/>
            <p:cNvSpPr/>
            <p:nvPr/>
          </p:nvSpPr>
          <p:spPr>
            <a:xfrm>
              <a:off x="6326650" y="2882275"/>
              <a:ext cx="40175" cy="73225"/>
            </a:xfrm>
            <a:custGeom>
              <a:avLst/>
              <a:gdLst/>
              <a:ahLst/>
              <a:cxnLst/>
              <a:rect l="l" t="t" r="r" b="b"/>
              <a:pathLst>
                <a:path w="1607" h="2929" extrusionOk="0">
                  <a:moveTo>
                    <a:pt x="1512" y="1"/>
                  </a:moveTo>
                  <a:cubicBezTo>
                    <a:pt x="662" y="1"/>
                    <a:pt x="1" y="662"/>
                    <a:pt x="1" y="1512"/>
                  </a:cubicBezTo>
                  <a:cubicBezTo>
                    <a:pt x="1" y="2361"/>
                    <a:pt x="662" y="2928"/>
                    <a:pt x="1512" y="2928"/>
                  </a:cubicBezTo>
                  <a:cubicBezTo>
                    <a:pt x="1512" y="1984"/>
                    <a:pt x="1606" y="1039"/>
                    <a:pt x="1606"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3" name="Google Shape;443;p3"/>
            <p:cNvSpPr/>
            <p:nvPr/>
          </p:nvSpPr>
          <p:spPr>
            <a:xfrm>
              <a:off x="61283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4" name="Google Shape;444;p3"/>
            <p:cNvSpPr/>
            <p:nvPr/>
          </p:nvSpPr>
          <p:spPr>
            <a:xfrm>
              <a:off x="5930025" y="2882275"/>
              <a:ext cx="73225" cy="75575"/>
            </a:xfrm>
            <a:custGeom>
              <a:avLst/>
              <a:gdLst/>
              <a:ahLst/>
              <a:cxnLst/>
              <a:rect l="l" t="t" r="r" b="b"/>
              <a:pathLst>
                <a:path w="2929" h="3023" extrusionOk="0">
                  <a:moveTo>
                    <a:pt x="1512" y="1"/>
                  </a:moveTo>
                  <a:cubicBezTo>
                    <a:pt x="662" y="1"/>
                    <a:pt x="1" y="662"/>
                    <a:pt x="1" y="1512"/>
                  </a:cubicBezTo>
                  <a:cubicBezTo>
                    <a:pt x="1" y="2361"/>
                    <a:pt x="662" y="3022"/>
                    <a:pt x="1512"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5" name="Google Shape;445;p3"/>
            <p:cNvSpPr/>
            <p:nvPr/>
          </p:nvSpPr>
          <p:spPr>
            <a:xfrm>
              <a:off x="5731725" y="2882275"/>
              <a:ext cx="73200" cy="75575"/>
            </a:xfrm>
            <a:custGeom>
              <a:avLst/>
              <a:gdLst/>
              <a:ahLst/>
              <a:cxnLst/>
              <a:rect l="l" t="t" r="r" b="b"/>
              <a:pathLst>
                <a:path w="2928" h="3023" extrusionOk="0">
                  <a:moveTo>
                    <a:pt x="1417" y="1"/>
                  </a:moveTo>
                  <a:cubicBezTo>
                    <a:pt x="662" y="1"/>
                    <a:pt x="0" y="662"/>
                    <a:pt x="0" y="1512"/>
                  </a:cubicBezTo>
                  <a:cubicBezTo>
                    <a:pt x="0" y="2361"/>
                    <a:pt x="662" y="3022"/>
                    <a:pt x="1417" y="3022"/>
                  </a:cubicBezTo>
                  <a:cubicBezTo>
                    <a:pt x="2267" y="3022"/>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6" name="Google Shape;446;p3"/>
            <p:cNvSpPr/>
            <p:nvPr/>
          </p:nvSpPr>
          <p:spPr>
            <a:xfrm>
              <a:off x="5531050"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1" y="3022"/>
                    <a:pt x="3022" y="2361"/>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7" name="Google Shape;447;p3"/>
            <p:cNvSpPr/>
            <p:nvPr/>
          </p:nvSpPr>
          <p:spPr>
            <a:xfrm>
              <a:off x="5332750" y="2882275"/>
              <a:ext cx="75550" cy="75575"/>
            </a:xfrm>
            <a:custGeom>
              <a:avLst/>
              <a:gdLst/>
              <a:ahLst/>
              <a:cxnLst/>
              <a:rect l="l" t="t" r="r" b="b"/>
              <a:pathLst>
                <a:path w="3022" h="3023" extrusionOk="0">
                  <a:moveTo>
                    <a:pt x="1511" y="1"/>
                  </a:moveTo>
                  <a:cubicBezTo>
                    <a:pt x="661" y="1"/>
                    <a:pt x="0" y="662"/>
                    <a:pt x="0" y="1512"/>
                  </a:cubicBezTo>
                  <a:cubicBezTo>
                    <a:pt x="0" y="2361"/>
                    <a:pt x="661" y="3022"/>
                    <a:pt x="1511" y="3022"/>
                  </a:cubicBezTo>
                  <a:cubicBezTo>
                    <a:pt x="2267" y="3022"/>
                    <a:pt x="3022"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8" name="Google Shape;448;p3"/>
            <p:cNvSpPr/>
            <p:nvPr/>
          </p:nvSpPr>
          <p:spPr>
            <a:xfrm>
              <a:off x="5134425" y="2882275"/>
              <a:ext cx="73225" cy="75575"/>
            </a:xfrm>
            <a:custGeom>
              <a:avLst/>
              <a:gdLst/>
              <a:ahLst/>
              <a:cxnLst/>
              <a:rect l="l" t="t" r="r" b="b"/>
              <a:pathLst>
                <a:path w="2929" h="3023" extrusionOk="0">
                  <a:moveTo>
                    <a:pt x="1417" y="1"/>
                  </a:moveTo>
                  <a:cubicBezTo>
                    <a:pt x="662" y="1"/>
                    <a:pt x="1" y="662"/>
                    <a:pt x="1" y="1512"/>
                  </a:cubicBezTo>
                  <a:cubicBezTo>
                    <a:pt x="1" y="2361"/>
                    <a:pt x="662" y="3022"/>
                    <a:pt x="1417" y="3022"/>
                  </a:cubicBezTo>
                  <a:cubicBezTo>
                    <a:pt x="2267" y="3022"/>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49" name="Google Shape;449;p3"/>
            <p:cNvSpPr/>
            <p:nvPr/>
          </p:nvSpPr>
          <p:spPr>
            <a:xfrm>
              <a:off x="4933750"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0" name="Google Shape;450;p3"/>
            <p:cNvSpPr/>
            <p:nvPr/>
          </p:nvSpPr>
          <p:spPr>
            <a:xfrm>
              <a:off x="47354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1" name="Google Shape;451;p3"/>
            <p:cNvSpPr/>
            <p:nvPr/>
          </p:nvSpPr>
          <p:spPr>
            <a:xfrm>
              <a:off x="4537125" y="2882275"/>
              <a:ext cx="73225" cy="75575"/>
            </a:xfrm>
            <a:custGeom>
              <a:avLst/>
              <a:gdLst/>
              <a:ahLst/>
              <a:cxnLst/>
              <a:rect l="l" t="t" r="r" b="b"/>
              <a:pathLst>
                <a:path w="2929" h="3023" extrusionOk="0">
                  <a:moveTo>
                    <a:pt x="1417" y="1"/>
                  </a:moveTo>
                  <a:cubicBezTo>
                    <a:pt x="662" y="1"/>
                    <a:pt x="1" y="662"/>
                    <a:pt x="1" y="1512"/>
                  </a:cubicBezTo>
                  <a:cubicBezTo>
                    <a:pt x="1" y="2361"/>
                    <a:pt x="662" y="3022"/>
                    <a:pt x="1417"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2" name="Google Shape;452;p3"/>
            <p:cNvSpPr/>
            <p:nvPr/>
          </p:nvSpPr>
          <p:spPr>
            <a:xfrm>
              <a:off x="4336450"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3" name="Google Shape;453;p3"/>
            <p:cNvSpPr/>
            <p:nvPr/>
          </p:nvSpPr>
          <p:spPr>
            <a:xfrm>
              <a:off x="41381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4" name="Google Shape;454;p3"/>
            <p:cNvSpPr/>
            <p:nvPr/>
          </p:nvSpPr>
          <p:spPr>
            <a:xfrm>
              <a:off x="3939825" y="2882275"/>
              <a:ext cx="73225" cy="75575"/>
            </a:xfrm>
            <a:custGeom>
              <a:avLst/>
              <a:gdLst/>
              <a:ahLst/>
              <a:cxnLst/>
              <a:rect l="l" t="t" r="r" b="b"/>
              <a:pathLst>
                <a:path w="2929" h="3023" extrusionOk="0">
                  <a:moveTo>
                    <a:pt x="1512" y="1"/>
                  </a:moveTo>
                  <a:cubicBezTo>
                    <a:pt x="662" y="1"/>
                    <a:pt x="1" y="662"/>
                    <a:pt x="1" y="1512"/>
                  </a:cubicBezTo>
                  <a:cubicBezTo>
                    <a:pt x="1" y="2361"/>
                    <a:pt x="662" y="3022"/>
                    <a:pt x="1512"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5" name="Google Shape;455;p3"/>
            <p:cNvSpPr/>
            <p:nvPr/>
          </p:nvSpPr>
          <p:spPr>
            <a:xfrm>
              <a:off x="4138150" y="261725"/>
              <a:ext cx="75575" cy="51950"/>
            </a:xfrm>
            <a:custGeom>
              <a:avLst/>
              <a:gdLst/>
              <a:ahLst/>
              <a:cxnLst/>
              <a:rect l="l" t="t" r="r" b="b"/>
              <a:pathLst>
                <a:path w="3023" h="2078" extrusionOk="0">
                  <a:moveTo>
                    <a:pt x="95" y="0"/>
                  </a:moveTo>
                  <a:cubicBezTo>
                    <a:pt x="95" y="189"/>
                    <a:pt x="0" y="378"/>
                    <a:pt x="0" y="567"/>
                  </a:cubicBezTo>
                  <a:cubicBezTo>
                    <a:pt x="0" y="1417"/>
                    <a:pt x="661" y="2078"/>
                    <a:pt x="1511" y="2078"/>
                  </a:cubicBezTo>
                  <a:cubicBezTo>
                    <a:pt x="2361" y="2078"/>
                    <a:pt x="3022" y="1417"/>
                    <a:pt x="3022" y="567"/>
                  </a:cubicBezTo>
                  <a:cubicBezTo>
                    <a:pt x="3022" y="473"/>
                    <a:pt x="2928" y="473"/>
                    <a:pt x="2928" y="473"/>
                  </a:cubicBezTo>
                  <a:cubicBezTo>
                    <a:pt x="1983" y="284"/>
                    <a:pt x="1039" y="189"/>
                    <a:pt x="95"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6" name="Google Shape;456;p3"/>
            <p:cNvSpPr/>
            <p:nvPr/>
          </p:nvSpPr>
          <p:spPr>
            <a:xfrm>
              <a:off x="3939825" y="242825"/>
              <a:ext cx="73225" cy="70850"/>
            </a:xfrm>
            <a:custGeom>
              <a:avLst/>
              <a:gdLst/>
              <a:ahLst/>
              <a:cxnLst/>
              <a:rect l="l" t="t" r="r" b="b"/>
              <a:pathLst>
                <a:path w="2929" h="2834" extrusionOk="0">
                  <a:moveTo>
                    <a:pt x="756" y="1"/>
                  </a:moveTo>
                  <a:cubicBezTo>
                    <a:pt x="284" y="284"/>
                    <a:pt x="1" y="756"/>
                    <a:pt x="1" y="1323"/>
                  </a:cubicBezTo>
                  <a:cubicBezTo>
                    <a:pt x="1" y="2173"/>
                    <a:pt x="662" y="2834"/>
                    <a:pt x="1512" y="2834"/>
                  </a:cubicBezTo>
                  <a:cubicBezTo>
                    <a:pt x="2267" y="2834"/>
                    <a:pt x="2928" y="2173"/>
                    <a:pt x="2928" y="1323"/>
                  </a:cubicBezTo>
                  <a:cubicBezTo>
                    <a:pt x="2928" y="756"/>
                    <a:pt x="2739" y="379"/>
                    <a:pt x="2362" y="95"/>
                  </a:cubicBezTo>
                  <a:cubicBezTo>
                    <a:pt x="1795" y="95"/>
                    <a:pt x="1323" y="1"/>
                    <a:pt x="756"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7" name="Google Shape;457;p3"/>
            <p:cNvSpPr/>
            <p:nvPr/>
          </p:nvSpPr>
          <p:spPr>
            <a:xfrm>
              <a:off x="4735450" y="429350"/>
              <a:ext cx="75575" cy="73200"/>
            </a:xfrm>
            <a:custGeom>
              <a:avLst/>
              <a:gdLst/>
              <a:ahLst/>
              <a:cxnLst/>
              <a:rect l="l" t="t" r="r" b="b"/>
              <a:pathLst>
                <a:path w="3023" h="2928" extrusionOk="0">
                  <a:moveTo>
                    <a:pt x="1039" y="0"/>
                  </a:moveTo>
                  <a:cubicBezTo>
                    <a:pt x="378" y="189"/>
                    <a:pt x="0" y="756"/>
                    <a:pt x="0" y="1417"/>
                  </a:cubicBezTo>
                  <a:cubicBezTo>
                    <a:pt x="0" y="2267"/>
                    <a:pt x="661" y="2928"/>
                    <a:pt x="1511" y="2928"/>
                  </a:cubicBezTo>
                  <a:lnTo>
                    <a:pt x="1511" y="2833"/>
                  </a:lnTo>
                  <a:cubicBezTo>
                    <a:pt x="2267" y="2833"/>
                    <a:pt x="3022" y="2267"/>
                    <a:pt x="3022" y="1417"/>
                  </a:cubicBezTo>
                  <a:cubicBezTo>
                    <a:pt x="3022" y="1133"/>
                    <a:pt x="2928" y="945"/>
                    <a:pt x="2833" y="756"/>
                  </a:cubicBezTo>
                  <a:cubicBezTo>
                    <a:pt x="2267" y="567"/>
                    <a:pt x="1606" y="283"/>
                    <a:pt x="1039"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8" name="Google Shape;458;p3"/>
            <p:cNvSpPr/>
            <p:nvPr/>
          </p:nvSpPr>
          <p:spPr>
            <a:xfrm>
              <a:off x="4537125" y="426975"/>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lnTo>
                    <a:pt x="1512" y="3023"/>
                  </a:ln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59" name="Google Shape;459;p3"/>
            <p:cNvSpPr/>
            <p:nvPr/>
          </p:nvSpPr>
          <p:spPr>
            <a:xfrm>
              <a:off x="4336450" y="4269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0" name="Google Shape;460;p3"/>
            <p:cNvSpPr/>
            <p:nvPr/>
          </p:nvSpPr>
          <p:spPr>
            <a:xfrm>
              <a:off x="4138150" y="4269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1" name="Google Shape;461;p3"/>
            <p:cNvSpPr/>
            <p:nvPr/>
          </p:nvSpPr>
          <p:spPr>
            <a:xfrm>
              <a:off x="3939825" y="426975"/>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2" name="Google Shape;462;p3"/>
            <p:cNvSpPr/>
            <p:nvPr/>
          </p:nvSpPr>
          <p:spPr>
            <a:xfrm>
              <a:off x="5134425" y="627650"/>
              <a:ext cx="70850" cy="63775"/>
            </a:xfrm>
            <a:custGeom>
              <a:avLst/>
              <a:gdLst/>
              <a:ahLst/>
              <a:cxnLst/>
              <a:rect l="l" t="t" r="r" b="b"/>
              <a:pathLst>
                <a:path w="2834" h="2551" extrusionOk="0">
                  <a:moveTo>
                    <a:pt x="378" y="1"/>
                  </a:moveTo>
                  <a:cubicBezTo>
                    <a:pt x="189" y="190"/>
                    <a:pt x="1" y="567"/>
                    <a:pt x="1" y="1039"/>
                  </a:cubicBezTo>
                  <a:cubicBezTo>
                    <a:pt x="1" y="1889"/>
                    <a:pt x="662" y="2550"/>
                    <a:pt x="1417" y="2550"/>
                  </a:cubicBezTo>
                  <a:lnTo>
                    <a:pt x="1512" y="2550"/>
                  </a:lnTo>
                  <a:cubicBezTo>
                    <a:pt x="2078" y="2550"/>
                    <a:pt x="2645" y="2078"/>
                    <a:pt x="2834" y="1512"/>
                  </a:cubicBezTo>
                  <a:cubicBezTo>
                    <a:pt x="2078" y="945"/>
                    <a:pt x="1228" y="473"/>
                    <a:pt x="378"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3" name="Google Shape;463;p3"/>
            <p:cNvSpPr/>
            <p:nvPr/>
          </p:nvSpPr>
          <p:spPr>
            <a:xfrm>
              <a:off x="4933750" y="61585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4" name="Google Shape;464;p3"/>
            <p:cNvSpPr/>
            <p:nvPr/>
          </p:nvSpPr>
          <p:spPr>
            <a:xfrm>
              <a:off x="4735450" y="61585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5" name="Google Shape;465;p3"/>
            <p:cNvSpPr/>
            <p:nvPr/>
          </p:nvSpPr>
          <p:spPr>
            <a:xfrm>
              <a:off x="4537125" y="615850"/>
              <a:ext cx="73225" cy="75575"/>
            </a:xfrm>
            <a:custGeom>
              <a:avLst/>
              <a:gdLst/>
              <a:ahLst/>
              <a:cxnLst/>
              <a:rect l="l" t="t" r="r" b="b"/>
              <a:pathLst>
                <a:path w="2929" h="3023" extrusionOk="0">
                  <a:moveTo>
                    <a:pt x="1417" y="1"/>
                  </a:moveTo>
                  <a:cubicBezTo>
                    <a:pt x="662" y="1"/>
                    <a:pt x="1" y="662"/>
                    <a:pt x="1" y="1511"/>
                  </a:cubicBezTo>
                  <a:cubicBezTo>
                    <a:pt x="1" y="2361"/>
                    <a:pt x="662" y="3022"/>
                    <a:pt x="1417" y="3022"/>
                  </a:cubicBezTo>
                  <a:lnTo>
                    <a:pt x="1512" y="3022"/>
                  </a:lnTo>
                  <a:cubicBezTo>
                    <a:pt x="2267" y="3022"/>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6" name="Google Shape;466;p3"/>
            <p:cNvSpPr/>
            <p:nvPr/>
          </p:nvSpPr>
          <p:spPr>
            <a:xfrm>
              <a:off x="4336450" y="61585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7" name="Google Shape;467;p3"/>
            <p:cNvSpPr/>
            <p:nvPr/>
          </p:nvSpPr>
          <p:spPr>
            <a:xfrm>
              <a:off x="4138150" y="61585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8" name="Google Shape;468;p3"/>
            <p:cNvSpPr/>
            <p:nvPr/>
          </p:nvSpPr>
          <p:spPr>
            <a:xfrm>
              <a:off x="3939825" y="615850"/>
              <a:ext cx="73225" cy="75575"/>
            </a:xfrm>
            <a:custGeom>
              <a:avLst/>
              <a:gdLst/>
              <a:ahLst/>
              <a:cxnLst/>
              <a:rect l="l" t="t" r="r" b="b"/>
              <a:pathLst>
                <a:path w="2929" h="3023" extrusionOk="0">
                  <a:moveTo>
                    <a:pt x="1512" y="1"/>
                  </a:moveTo>
                  <a:cubicBezTo>
                    <a:pt x="662" y="1"/>
                    <a:pt x="1" y="662"/>
                    <a:pt x="1" y="1511"/>
                  </a:cubicBezTo>
                  <a:cubicBezTo>
                    <a:pt x="1" y="2361"/>
                    <a:pt x="662" y="3022"/>
                    <a:pt x="1512" y="3022"/>
                  </a:cubicBezTo>
                  <a:cubicBezTo>
                    <a:pt x="2267" y="3022"/>
                    <a:pt x="2928" y="2361"/>
                    <a:pt x="2928" y="1511"/>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69" name="Google Shape;469;p3"/>
            <p:cNvSpPr/>
            <p:nvPr/>
          </p:nvSpPr>
          <p:spPr>
            <a:xfrm>
              <a:off x="5332750" y="80472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0" name="Google Shape;470;p3"/>
            <p:cNvSpPr/>
            <p:nvPr/>
          </p:nvSpPr>
          <p:spPr>
            <a:xfrm>
              <a:off x="5134425" y="80472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1" name="Google Shape;471;p3"/>
            <p:cNvSpPr/>
            <p:nvPr/>
          </p:nvSpPr>
          <p:spPr>
            <a:xfrm>
              <a:off x="4933750" y="8047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2" name="Google Shape;472;p3"/>
            <p:cNvSpPr/>
            <p:nvPr/>
          </p:nvSpPr>
          <p:spPr>
            <a:xfrm>
              <a:off x="4735450" y="8047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3" name="Google Shape;473;p3"/>
            <p:cNvSpPr/>
            <p:nvPr/>
          </p:nvSpPr>
          <p:spPr>
            <a:xfrm>
              <a:off x="4537125" y="80472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4" name="Google Shape;474;p3"/>
            <p:cNvSpPr/>
            <p:nvPr/>
          </p:nvSpPr>
          <p:spPr>
            <a:xfrm>
              <a:off x="4336450" y="8047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5" name="Google Shape;475;p3"/>
            <p:cNvSpPr/>
            <p:nvPr/>
          </p:nvSpPr>
          <p:spPr>
            <a:xfrm>
              <a:off x="4138150" y="8047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6" name="Google Shape;476;p3"/>
            <p:cNvSpPr/>
            <p:nvPr/>
          </p:nvSpPr>
          <p:spPr>
            <a:xfrm>
              <a:off x="3939825" y="80472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7" name="Google Shape;477;p3"/>
            <p:cNvSpPr/>
            <p:nvPr/>
          </p:nvSpPr>
          <p:spPr>
            <a:xfrm>
              <a:off x="5531050"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8" name="Google Shape;478;p3"/>
            <p:cNvSpPr/>
            <p:nvPr/>
          </p:nvSpPr>
          <p:spPr>
            <a:xfrm>
              <a:off x="5332750" y="99360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9" name="Google Shape;479;p3"/>
            <p:cNvSpPr/>
            <p:nvPr/>
          </p:nvSpPr>
          <p:spPr>
            <a:xfrm>
              <a:off x="5134425" y="99360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0" name="Google Shape;480;p3"/>
            <p:cNvSpPr/>
            <p:nvPr/>
          </p:nvSpPr>
          <p:spPr>
            <a:xfrm>
              <a:off x="4933750"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1" name="Google Shape;481;p3"/>
            <p:cNvSpPr/>
            <p:nvPr/>
          </p:nvSpPr>
          <p:spPr>
            <a:xfrm>
              <a:off x="4735450" y="9936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2" name="Google Shape;482;p3"/>
            <p:cNvSpPr/>
            <p:nvPr/>
          </p:nvSpPr>
          <p:spPr>
            <a:xfrm>
              <a:off x="4537125" y="99360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3" name="Google Shape;483;p3"/>
            <p:cNvSpPr/>
            <p:nvPr/>
          </p:nvSpPr>
          <p:spPr>
            <a:xfrm>
              <a:off x="4336450"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4" name="Google Shape;484;p3"/>
            <p:cNvSpPr/>
            <p:nvPr/>
          </p:nvSpPr>
          <p:spPr>
            <a:xfrm>
              <a:off x="4138150" y="9936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5" name="Google Shape;485;p3"/>
            <p:cNvSpPr/>
            <p:nvPr/>
          </p:nvSpPr>
          <p:spPr>
            <a:xfrm>
              <a:off x="3939825" y="99360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6" name="Google Shape;486;p3"/>
            <p:cNvSpPr/>
            <p:nvPr/>
          </p:nvSpPr>
          <p:spPr>
            <a:xfrm>
              <a:off x="5731725" y="1182450"/>
              <a:ext cx="73200" cy="75575"/>
            </a:xfrm>
            <a:custGeom>
              <a:avLst/>
              <a:gdLst/>
              <a:ahLst/>
              <a:cxnLst/>
              <a:rect l="l" t="t" r="r" b="b"/>
              <a:pathLst>
                <a:path w="2928" h="3023" extrusionOk="0">
                  <a:moveTo>
                    <a:pt x="1417" y="1"/>
                  </a:moveTo>
                  <a:cubicBezTo>
                    <a:pt x="662" y="1"/>
                    <a:pt x="0" y="662"/>
                    <a:pt x="0" y="1512"/>
                  </a:cubicBezTo>
                  <a:cubicBezTo>
                    <a:pt x="0" y="2362"/>
                    <a:pt x="662" y="3023"/>
                    <a:pt x="1417" y="3023"/>
                  </a:cubicBezTo>
                  <a:cubicBezTo>
                    <a:pt x="2267" y="3023"/>
                    <a:pt x="2928" y="2362"/>
                    <a:pt x="2928" y="1512"/>
                  </a:cubicBezTo>
                  <a:cubicBezTo>
                    <a:pt x="2928" y="1417"/>
                    <a:pt x="2928" y="1323"/>
                    <a:pt x="2928" y="1228"/>
                  </a:cubicBezTo>
                  <a:cubicBezTo>
                    <a:pt x="2550" y="851"/>
                    <a:pt x="2267" y="473"/>
                    <a:pt x="1984" y="95"/>
                  </a:cubicBezTo>
                  <a:cubicBezTo>
                    <a:pt x="1795" y="95"/>
                    <a:pt x="160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7" name="Google Shape;487;p3"/>
            <p:cNvSpPr/>
            <p:nvPr/>
          </p:nvSpPr>
          <p:spPr>
            <a:xfrm>
              <a:off x="5531050" y="11824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1" y="2928"/>
                    <a:pt x="3022" y="2362"/>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8" name="Google Shape;488;p3"/>
            <p:cNvSpPr/>
            <p:nvPr/>
          </p:nvSpPr>
          <p:spPr>
            <a:xfrm>
              <a:off x="5332750" y="1182450"/>
              <a:ext cx="75550" cy="73225"/>
            </a:xfrm>
            <a:custGeom>
              <a:avLst/>
              <a:gdLst/>
              <a:ahLst/>
              <a:cxnLst/>
              <a:rect l="l" t="t" r="r" b="b"/>
              <a:pathLst>
                <a:path w="3022" h="2929" extrusionOk="0">
                  <a:moveTo>
                    <a:pt x="1511" y="1"/>
                  </a:moveTo>
                  <a:cubicBezTo>
                    <a:pt x="661" y="1"/>
                    <a:pt x="0" y="662"/>
                    <a:pt x="0" y="1512"/>
                  </a:cubicBezTo>
                  <a:cubicBezTo>
                    <a:pt x="0" y="2267"/>
                    <a:pt x="661" y="2928"/>
                    <a:pt x="1511" y="2928"/>
                  </a:cubicBezTo>
                  <a:cubicBezTo>
                    <a:pt x="2267" y="2928"/>
                    <a:pt x="2928" y="2362"/>
                    <a:pt x="2928" y="1512"/>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89" name="Google Shape;489;p3"/>
            <p:cNvSpPr/>
            <p:nvPr/>
          </p:nvSpPr>
          <p:spPr>
            <a:xfrm>
              <a:off x="5134425" y="1182450"/>
              <a:ext cx="73225" cy="73225"/>
            </a:xfrm>
            <a:custGeom>
              <a:avLst/>
              <a:gdLst/>
              <a:ahLst/>
              <a:cxnLst/>
              <a:rect l="l" t="t" r="r" b="b"/>
              <a:pathLst>
                <a:path w="2929" h="2929" extrusionOk="0">
                  <a:moveTo>
                    <a:pt x="1417" y="1"/>
                  </a:moveTo>
                  <a:cubicBezTo>
                    <a:pt x="662" y="1"/>
                    <a:pt x="1" y="662"/>
                    <a:pt x="1" y="1512"/>
                  </a:cubicBezTo>
                  <a:cubicBezTo>
                    <a:pt x="1" y="2267"/>
                    <a:pt x="662" y="2928"/>
                    <a:pt x="1417" y="2928"/>
                  </a:cubicBezTo>
                  <a:cubicBezTo>
                    <a:pt x="2267" y="2928"/>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0" name="Google Shape;490;p3"/>
            <p:cNvSpPr/>
            <p:nvPr/>
          </p:nvSpPr>
          <p:spPr>
            <a:xfrm>
              <a:off x="4933750" y="11824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1" name="Google Shape;491;p3"/>
            <p:cNvSpPr/>
            <p:nvPr/>
          </p:nvSpPr>
          <p:spPr>
            <a:xfrm>
              <a:off x="4735450" y="11824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2" name="Google Shape;492;p3"/>
            <p:cNvSpPr/>
            <p:nvPr/>
          </p:nvSpPr>
          <p:spPr>
            <a:xfrm>
              <a:off x="4537125" y="1182450"/>
              <a:ext cx="73225" cy="73225"/>
            </a:xfrm>
            <a:custGeom>
              <a:avLst/>
              <a:gdLst/>
              <a:ahLst/>
              <a:cxnLst/>
              <a:rect l="l" t="t" r="r" b="b"/>
              <a:pathLst>
                <a:path w="2929" h="2929" extrusionOk="0">
                  <a:moveTo>
                    <a:pt x="1417" y="1"/>
                  </a:moveTo>
                  <a:cubicBezTo>
                    <a:pt x="662" y="1"/>
                    <a:pt x="1" y="662"/>
                    <a:pt x="1" y="1512"/>
                  </a:cubicBezTo>
                  <a:cubicBezTo>
                    <a:pt x="1" y="2267"/>
                    <a:pt x="662" y="2928"/>
                    <a:pt x="1417" y="2928"/>
                  </a:cubicBezTo>
                  <a:lnTo>
                    <a:pt x="1512" y="2928"/>
                  </a:lnTo>
                  <a:cubicBezTo>
                    <a:pt x="2267" y="2928"/>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3" name="Google Shape;493;p3"/>
            <p:cNvSpPr/>
            <p:nvPr/>
          </p:nvSpPr>
          <p:spPr>
            <a:xfrm>
              <a:off x="4336450" y="11824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4" name="Google Shape;494;p3"/>
            <p:cNvSpPr/>
            <p:nvPr/>
          </p:nvSpPr>
          <p:spPr>
            <a:xfrm>
              <a:off x="4138150" y="11824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5" name="Google Shape;495;p3"/>
            <p:cNvSpPr/>
            <p:nvPr/>
          </p:nvSpPr>
          <p:spPr>
            <a:xfrm>
              <a:off x="3939825" y="1182450"/>
              <a:ext cx="73225" cy="73225"/>
            </a:xfrm>
            <a:custGeom>
              <a:avLst/>
              <a:gdLst/>
              <a:ahLst/>
              <a:cxnLst/>
              <a:rect l="l" t="t" r="r" b="b"/>
              <a:pathLst>
                <a:path w="2929" h="2929" extrusionOk="0">
                  <a:moveTo>
                    <a:pt x="1512" y="1"/>
                  </a:moveTo>
                  <a:cubicBezTo>
                    <a:pt x="662" y="1"/>
                    <a:pt x="1" y="662"/>
                    <a:pt x="1" y="1512"/>
                  </a:cubicBezTo>
                  <a:cubicBezTo>
                    <a:pt x="1" y="2267"/>
                    <a:pt x="662" y="2928"/>
                    <a:pt x="1512" y="2928"/>
                  </a:cubicBezTo>
                  <a:cubicBezTo>
                    <a:pt x="2267" y="2928"/>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6" name="Google Shape;496;p3"/>
            <p:cNvSpPr/>
            <p:nvPr/>
          </p:nvSpPr>
          <p:spPr>
            <a:xfrm>
              <a:off x="5731725" y="1371325"/>
              <a:ext cx="73200" cy="73200"/>
            </a:xfrm>
            <a:custGeom>
              <a:avLst/>
              <a:gdLst/>
              <a:ahLst/>
              <a:cxnLst/>
              <a:rect l="l" t="t" r="r" b="b"/>
              <a:pathLst>
                <a:path w="2928" h="2928" extrusionOk="0">
                  <a:moveTo>
                    <a:pt x="1417" y="1"/>
                  </a:moveTo>
                  <a:cubicBezTo>
                    <a:pt x="662" y="1"/>
                    <a:pt x="0" y="662"/>
                    <a:pt x="0" y="1511"/>
                  </a:cubicBezTo>
                  <a:cubicBezTo>
                    <a:pt x="0" y="2267"/>
                    <a:pt x="662" y="2928"/>
                    <a:pt x="1417" y="2928"/>
                  </a:cubicBezTo>
                  <a:cubicBezTo>
                    <a:pt x="2267" y="2928"/>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7" name="Google Shape;497;p3"/>
            <p:cNvSpPr/>
            <p:nvPr/>
          </p:nvSpPr>
          <p:spPr>
            <a:xfrm>
              <a:off x="5531050" y="1371325"/>
              <a:ext cx="75575" cy="73200"/>
            </a:xfrm>
            <a:custGeom>
              <a:avLst/>
              <a:gdLst/>
              <a:ahLst/>
              <a:cxnLst/>
              <a:rect l="l" t="t" r="r" b="b"/>
              <a:pathLst>
                <a:path w="3023" h="2928" extrusionOk="0">
                  <a:moveTo>
                    <a:pt x="1512" y="1"/>
                  </a:moveTo>
                  <a:cubicBezTo>
                    <a:pt x="662" y="1"/>
                    <a:pt x="1" y="662"/>
                    <a:pt x="1" y="1511"/>
                  </a:cubicBezTo>
                  <a:cubicBezTo>
                    <a:pt x="1" y="2267"/>
                    <a:pt x="662" y="2928"/>
                    <a:pt x="1512" y="2928"/>
                  </a:cubicBezTo>
                  <a:cubicBezTo>
                    <a:pt x="2361" y="2928"/>
                    <a:pt x="3022" y="2361"/>
                    <a:pt x="3022" y="1511"/>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8" name="Google Shape;498;p3"/>
            <p:cNvSpPr/>
            <p:nvPr/>
          </p:nvSpPr>
          <p:spPr>
            <a:xfrm>
              <a:off x="5332750" y="1371325"/>
              <a:ext cx="75550" cy="73200"/>
            </a:xfrm>
            <a:custGeom>
              <a:avLst/>
              <a:gdLst/>
              <a:ahLst/>
              <a:cxnLst/>
              <a:rect l="l" t="t" r="r" b="b"/>
              <a:pathLst>
                <a:path w="3022" h="2928" extrusionOk="0">
                  <a:moveTo>
                    <a:pt x="1511" y="1"/>
                  </a:moveTo>
                  <a:cubicBezTo>
                    <a:pt x="661" y="1"/>
                    <a:pt x="0" y="662"/>
                    <a:pt x="0" y="1511"/>
                  </a:cubicBezTo>
                  <a:cubicBezTo>
                    <a:pt x="0" y="2267"/>
                    <a:pt x="661" y="2928"/>
                    <a:pt x="1511" y="2928"/>
                  </a:cubicBezTo>
                  <a:cubicBezTo>
                    <a:pt x="2267" y="2928"/>
                    <a:pt x="2928" y="2361"/>
                    <a:pt x="2928" y="1511"/>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99" name="Google Shape;499;p3"/>
            <p:cNvSpPr/>
            <p:nvPr/>
          </p:nvSpPr>
          <p:spPr>
            <a:xfrm>
              <a:off x="5134425" y="1371325"/>
              <a:ext cx="73225" cy="73200"/>
            </a:xfrm>
            <a:custGeom>
              <a:avLst/>
              <a:gdLst/>
              <a:ahLst/>
              <a:cxnLst/>
              <a:rect l="l" t="t" r="r" b="b"/>
              <a:pathLst>
                <a:path w="2929" h="2928" extrusionOk="0">
                  <a:moveTo>
                    <a:pt x="1417" y="1"/>
                  </a:moveTo>
                  <a:cubicBezTo>
                    <a:pt x="662" y="1"/>
                    <a:pt x="1" y="662"/>
                    <a:pt x="1" y="1511"/>
                  </a:cubicBezTo>
                  <a:cubicBezTo>
                    <a:pt x="1" y="2267"/>
                    <a:pt x="662" y="2928"/>
                    <a:pt x="1417" y="2928"/>
                  </a:cubicBezTo>
                  <a:cubicBezTo>
                    <a:pt x="2267" y="2928"/>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0" name="Google Shape;500;p3"/>
            <p:cNvSpPr/>
            <p:nvPr/>
          </p:nvSpPr>
          <p:spPr>
            <a:xfrm>
              <a:off x="4933750" y="1371325"/>
              <a:ext cx="75575" cy="73200"/>
            </a:xfrm>
            <a:custGeom>
              <a:avLst/>
              <a:gdLst/>
              <a:ahLst/>
              <a:cxnLst/>
              <a:rect l="l" t="t" r="r" b="b"/>
              <a:pathLst>
                <a:path w="3023" h="2928" extrusionOk="0">
                  <a:moveTo>
                    <a:pt x="1512" y="1"/>
                  </a:moveTo>
                  <a:cubicBezTo>
                    <a:pt x="662" y="1"/>
                    <a:pt x="1" y="662"/>
                    <a:pt x="1" y="1511"/>
                  </a:cubicBezTo>
                  <a:cubicBezTo>
                    <a:pt x="1" y="2267"/>
                    <a:pt x="662" y="2928"/>
                    <a:pt x="1512" y="2928"/>
                  </a:cubicBezTo>
                  <a:cubicBezTo>
                    <a:pt x="2362" y="2928"/>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1" name="Google Shape;501;p3"/>
            <p:cNvSpPr/>
            <p:nvPr/>
          </p:nvSpPr>
          <p:spPr>
            <a:xfrm>
              <a:off x="4735450" y="1371325"/>
              <a:ext cx="75575" cy="73200"/>
            </a:xfrm>
            <a:custGeom>
              <a:avLst/>
              <a:gdLst/>
              <a:ahLst/>
              <a:cxnLst/>
              <a:rect l="l" t="t" r="r" b="b"/>
              <a:pathLst>
                <a:path w="3023" h="2928" extrusionOk="0">
                  <a:moveTo>
                    <a:pt x="1511" y="1"/>
                  </a:moveTo>
                  <a:cubicBezTo>
                    <a:pt x="661" y="1"/>
                    <a:pt x="0" y="662"/>
                    <a:pt x="0" y="1511"/>
                  </a:cubicBezTo>
                  <a:cubicBezTo>
                    <a:pt x="0" y="2267"/>
                    <a:pt x="661" y="2928"/>
                    <a:pt x="1511" y="2928"/>
                  </a:cubicBezTo>
                  <a:cubicBezTo>
                    <a:pt x="2361" y="2928"/>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2" name="Google Shape;502;p3"/>
            <p:cNvSpPr/>
            <p:nvPr/>
          </p:nvSpPr>
          <p:spPr>
            <a:xfrm>
              <a:off x="4537125" y="1371325"/>
              <a:ext cx="73225" cy="73200"/>
            </a:xfrm>
            <a:custGeom>
              <a:avLst/>
              <a:gdLst/>
              <a:ahLst/>
              <a:cxnLst/>
              <a:rect l="l" t="t" r="r" b="b"/>
              <a:pathLst>
                <a:path w="2929" h="2928" extrusionOk="0">
                  <a:moveTo>
                    <a:pt x="1417" y="1"/>
                  </a:moveTo>
                  <a:cubicBezTo>
                    <a:pt x="662" y="1"/>
                    <a:pt x="1" y="662"/>
                    <a:pt x="1" y="1511"/>
                  </a:cubicBezTo>
                  <a:cubicBezTo>
                    <a:pt x="1" y="2267"/>
                    <a:pt x="662" y="2928"/>
                    <a:pt x="1417" y="2928"/>
                  </a:cubicBezTo>
                  <a:lnTo>
                    <a:pt x="1512" y="2928"/>
                  </a:lnTo>
                  <a:cubicBezTo>
                    <a:pt x="2267" y="2928"/>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3" name="Google Shape;503;p3"/>
            <p:cNvSpPr/>
            <p:nvPr/>
          </p:nvSpPr>
          <p:spPr>
            <a:xfrm>
              <a:off x="4336450" y="1371325"/>
              <a:ext cx="75575" cy="73200"/>
            </a:xfrm>
            <a:custGeom>
              <a:avLst/>
              <a:gdLst/>
              <a:ahLst/>
              <a:cxnLst/>
              <a:rect l="l" t="t" r="r" b="b"/>
              <a:pathLst>
                <a:path w="3023" h="2928" extrusionOk="0">
                  <a:moveTo>
                    <a:pt x="1512" y="1"/>
                  </a:moveTo>
                  <a:cubicBezTo>
                    <a:pt x="662" y="1"/>
                    <a:pt x="1" y="662"/>
                    <a:pt x="1" y="1511"/>
                  </a:cubicBezTo>
                  <a:cubicBezTo>
                    <a:pt x="1" y="2267"/>
                    <a:pt x="662" y="2928"/>
                    <a:pt x="1512" y="2928"/>
                  </a:cubicBezTo>
                  <a:cubicBezTo>
                    <a:pt x="2362" y="2928"/>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4" name="Google Shape;504;p3"/>
            <p:cNvSpPr/>
            <p:nvPr/>
          </p:nvSpPr>
          <p:spPr>
            <a:xfrm>
              <a:off x="4138150" y="1371325"/>
              <a:ext cx="75575" cy="73200"/>
            </a:xfrm>
            <a:custGeom>
              <a:avLst/>
              <a:gdLst/>
              <a:ahLst/>
              <a:cxnLst/>
              <a:rect l="l" t="t" r="r" b="b"/>
              <a:pathLst>
                <a:path w="3023" h="2928" extrusionOk="0">
                  <a:moveTo>
                    <a:pt x="1511" y="1"/>
                  </a:moveTo>
                  <a:cubicBezTo>
                    <a:pt x="661" y="1"/>
                    <a:pt x="0" y="662"/>
                    <a:pt x="0" y="1511"/>
                  </a:cubicBezTo>
                  <a:cubicBezTo>
                    <a:pt x="0" y="2267"/>
                    <a:pt x="661" y="2928"/>
                    <a:pt x="1511" y="2928"/>
                  </a:cubicBezTo>
                  <a:cubicBezTo>
                    <a:pt x="2361" y="2928"/>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5" name="Google Shape;505;p3"/>
            <p:cNvSpPr/>
            <p:nvPr/>
          </p:nvSpPr>
          <p:spPr>
            <a:xfrm>
              <a:off x="3939825" y="1371325"/>
              <a:ext cx="73225" cy="73200"/>
            </a:xfrm>
            <a:custGeom>
              <a:avLst/>
              <a:gdLst/>
              <a:ahLst/>
              <a:cxnLst/>
              <a:rect l="l" t="t" r="r" b="b"/>
              <a:pathLst>
                <a:path w="2929" h="2928" extrusionOk="0">
                  <a:moveTo>
                    <a:pt x="1512" y="1"/>
                  </a:moveTo>
                  <a:cubicBezTo>
                    <a:pt x="662" y="1"/>
                    <a:pt x="1" y="662"/>
                    <a:pt x="1" y="1511"/>
                  </a:cubicBezTo>
                  <a:cubicBezTo>
                    <a:pt x="1" y="2267"/>
                    <a:pt x="662" y="2928"/>
                    <a:pt x="1512" y="2928"/>
                  </a:cubicBezTo>
                  <a:cubicBezTo>
                    <a:pt x="2267" y="2928"/>
                    <a:pt x="2928" y="2361"/>
                    <a:pt x="2928" y="1511"/>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6" name="Google Shape;506;p3"/>
            <p:cNvSpPr/>
            <p:nvPr/>
          </p:nvSpPr>
          <p:spPr>
            <a:xfrm>
              <a:off x="5930025" y="1560200"/>
              <a:ext cx="73225" cy="73200"/>
            </a:xfrm>
            <a:custGeom>
              <a:avLst/>
              <a:gdLst/>
              <a:ahLst/>
              <a:cxnLst/>
              <a:rect l="l" t="t" r="r" b="b"/>
              <a:pathLst>
                <a:path w="2929" h="2928" extrusionOk="0">
                  <a:moveTo>
                    <a:pt x="1512" y="0"/>
                  </a:moveTo>
                  <a:cubicBezTo>
                    <a:pt x="662" y="0"/>
                    <a:pt x="1" y="661"/>
                    <a:pt x="1" y="1511"/>
                  </a:cubicBezTo>
                  <a:cubicBezTo>
                    <a:pt x="1" y="2267"/>
                    <a:pt x="662" y="2928"/>
                    <a:pt x="1512" y="2928"/>
                  </a:cubicBezTo>
                  <a:cubicBezTo>
                    <a:pt x="2267" y="2928"/>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7" name="Google Shape;507;p3"/>
            <p:cNvSpPr/>
            <p:nvPr/>
          </p:nvSpPr>
          <p:spPr>
            <a:xfrm>
              <a:off x="5731725" y="1560200"/>
              <a:ext cx="73200" cy="73200"/>
            </a:xfrm>
            <a:custGeom>
              <a:avLst/>
              <a:gdLst/>
              <a:ahLst/>
              <a:cxnLst/>
              <a:rect l="l" t="t" r="r" b="b"/>
              <a:pathLst>
                <a:path w="2928" h="2928" extrusionOk="0">
                  <a:moveTo>
                    <a:pt x="1417" y="0"/>
                  </a:moveTo>
                  <a:cubicBezTo>
                    <a:pt x="662" y="0"/>
                    <a:pt x="0" y="661"/>
                    <a:pt x="0" y="1511"/>
                  </a:cubicBezTo>
                  <a:cubicBezTo>
                    <a:pt x="0" y="2267"/>
                    <a:pt x="662" y="2928"/>
                    <a:pt x="1417" y="2928"/>
                  </a:cubicBezTo>
                  <a:cubicBezTo>
                    <a:pt x="2267" y="2928"/>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8" name="Google Shape;508;p3"/>
            <p:cNvSpPr/>
            <p:nvPr/>
          </p:nvSpPr>
          <p:spPr>
            <a:xfrm>
              <a:off x="5531050" y="1560200"/>
              <a:ext cx="75575" cy="73200"/>
            </a:xfrm>
            <a:custGeom>
              <a:avLst/>
              <a:gdLst/>
              <a:ahLst/>
              <a:cxnLst/>
              <a:rect l="l" t="t" r="r" b="b"/>
              <a:pathLst>
                <a:path w="3023" h="2928" extrusionOk="0">
                  <a:moveTo>
                    <a:pt x="1512" y="0"/>
                  </a:moveTo>
                  <a:cubicBezTo>
                    <a:pt x="662" y="0"/>
                    <a:pt x="1" y="661"/>
                    <a:pt x="1" y="1511"/>
                  </a:cubicBezTo>
                  <a:cubicBezTo>
                    <a:pt x="1" y="2267"/>
                    <a:pt x="662" y="2928"/>
                    <a:pt x="1512" y="2928"/>
                  </a:cubicBezTo>
                  <a:cubicBezTo>
                    <a:pt x="2361" y="2928"/>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09" name="Google Shape;509;p3"/>
            <p:cNvSpPr/>
            <p:nvPr/>
          </p:nvSpPr>
          <p:spPr>
            <a:xfrm>
              <a:off x="5332750" y="1560200"/>
              <a:ext cx="75550" cy="73200"/>
            </a:xfrm>
            <a:custGeom>
              <a:avLst/>
              <a:gdLst/>
              <a:ahLst/>
              <a:cxnLst/>
              <a:rect l="l" t="t" r="r" b="b"/>
              <a:pathLst>
                <a:path w="3022" h="2928" extrusionOk="0">
                  <a:moveTo>
                    <a:pt x="1511" y="0"/>
                  </a:moveTo>
                  <a:cubicBezTo>
                    <a:pt x="661" y="0"/>
                    <a:pt x="0" y="661"/>
                    <a:pt x="0" y="1511"/>
                  </a:cubicBezTo>
                  <a:cubicBezTo>
                    <a:pt x="0" y="2267"/>
                    <a:pt x="661" y="2928"/>
                    <a:pt x="1511" y="2928"/>
                  </a:cubicBezTo>
                  <a:cubicBezTo>
                    <a:pt x="2267" y="2928"/>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0" name="Google Shape;510;p3"/>
            <p:cNvSpPr/>
            <p:nvPr/>
          </p:nvSpPr>
          <p:spPr>
            <a:xfrm>
              <a:off x="5134425" y="1560200"/>
              <a:ext cx="73225" cy="73200"/>
            </a:xfrm>
            <a:custGeom>
              <a:avLst/>
              <a:gdLst/>
              <a:ahLst/>
              <a:cxnLst/>
              <a:rect l="l" t="t" r="r" b="b"/>
              <a:pathLst>
                <a:path w="2929" h="2928" extrusionOk="0">
                  <a:moveTo>
                    <a:pt x="1417" y="0"/>
                  </a:moveTo>
                  <a:cubicBezTo>
                    <a:pt x="662" y="0"/>
                    <a:pt x="1" y="661"/>
                    <a:pt x="1" y="1511"/>
                  </a:cubicBezTo>
                  <a:cubicBezTo>
                    <a:pt x="1" y="2267"/>
                    <a:pt x="662" y="2928"/>
                    <a:pt x="1417" y="2928"/>
                  </a:cubicBezTo>
                  <a:cubicBezTo>
                    <a:pt x="2267" y="2928"/>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1" name="Google Shape;511;p3"/>
            <p:cNvSpPr/>
            <p:nvPr/>
          </p:nvSpPr>
          <p:spPr>
            <a:xfrm>
              <a:off x="4933750" y="1560200"/>
              <a:ext cx="75575" cy="73200"/>
            </a:xfrm>
            <a:custGeom>
              <a:avLst/>
              <a:gdLst/>
              <a:ahLst/>
              <a:cxnLst/>
              <a:rect l="l" t="t" r="r" b="b"/>
              <a:pathLst>
                <a:path w="3023" h="2928" extrusionOk="0">
                  <a:moveTo>
                    <a:pt x="1512" y="0"/>
                  </a:moveTo>
                  <a:cubicBezTo>
                    <a:pt x="662" y="0"/>
                    <a:pt x="1" y="661"/>
                    <a:pt x="1" y="1511"/>
                  </a:cubicBezTo>
                  <a:cubicBezTo>
                    <a:pt x="1" y="2267"/>
                    <a:pt x="662" y="2928"/>
                    <a:pt x="1512" y="2928"/>
                  </a:cubicBezTo>
                  <a:cubicBezTo>
                    <a:pt x="2362" y="2928"/>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2" name="Google Shape;512;p3"/>
            <p:cNvSpPr/>
            <p:nvPr/>
          </p:nvSpPr>
          <p:spPr>
            <a:xfrm>
              <a:off x="4735450" y="1560200"/>
              <a:ext cx="75575" cy="73200"/>
            </a:xfrm>
            <a:custGeom>
              <a:avLst/>
              <a:gdLst/>
              <a:ahLst/>
              <a:cxnLst/>
              <a:rect l="l" t="t" r="r" b="b"/>
              <a:pathLst>
                <a:path w="3023" h="2928" extrusionOk="0">
                  <a:moveTo>
                    <a:pt x="1511" y="0"/>
                  </a:moveTo>
                  <a:cubicBezTo>
                    <a:pt x="661" y="0"/>
                    <a:pt x="0" y="661"/>
                    <a:pt x="0" y="1511"/>
                  </a:cubicBezTo>
                  <a:cubicBezTo>
                    <a:pt x="0" y="2267"/>
                    <a:pt x="661" y="2928"/>
                    <a:pt x="1511" y="2928"/>
                  </a:cubicBezTo>
                  <a:cubicBezTo>
                    <a:pt x="2361" y="2928"/>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3" name="Google Shape;513;p3"/>
            <p:cNvSpPr/>
            <p:nvPr/>
          </p:nvSpPr>
          <p:spPr>
            <a:xfrm>
              <a:off x="4537125" y="1560200"/>
              <a:ext cx="73225" cy="73200"/>
            </a:xfrm>
            <a:custGeom>
              <a:avLst/>
              <a:gdLst/>
              <a:ahLst/>
              <a:cxnLst/>
              <a:rect l="l" t="t" r="r" b="b"/>
              <a:pathLst>
                <a:path w="2929" h="2928" extrusionOk="0">
                  <a:moveTo>
                    <a:pt x="1417" y="0"/>
                  </a:moveTo>
                  <a:cubicBezTo>
                    <a:pt x="662" y="0"/>
                    <a:pt x="1" y="661"/>
                    <a:pt x="1" y="1511"/>
                  </a:cubicBezTo>
                  <a:cubicBezTo>
                    <a:pt x="1" y="2267"/>
                    <a:pt x="662" y="2928"/>
                    <a:pt x="1417" y="2928"/>
                  </a:cubicBezTo>
                  <a:lnTo>
                    <a:pt x="1512" y="2928"/>
                  </a:lnTo>
                  <a:cubicBezTo>
                    <a:pt x="2267" y="2928"/>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4" name="Google Shape;514;p3"/>
            <p:cNvSpPr/>
            <p:nvPr/>
          </p:nvSpPr>
          <p:spPr>
            <a:xfrm>
              <a:off x="4336450" y="1560200"/>
              <a:ext cx="75575" cy="73200"/>
            </a:xfrm>
            <a:custGeom>
              <a:avLst/>
              <a:gdLst/>
              <a:ahLst/>
              <a:cxnLst/>
              <a:rect l="l" t="t" r="r" b="b"/>
              <a:pathLst>
                <a:path w="3023" h="2928" extrusionOk="0">
                  <a:moveTo>
                    <a:pt x="1512" y="0"/>
                  </a:moveTo>
                  <a:cubicBezTo>
                    <a:pt x="662" y="0"/>
                    <a:pt x="1" y="661"/>
                    <a:pt x="1" y="1511"/>
                  </a:cubicBezTo>
                  <a:cubicBezTo>
                    <a:pt x="1" y="2267"/>
                    <a:pt x="662" y="2928"/>
                    <a:pt x="1512" y="2928"/>
                  </a:cubicBezTo>
                  <a:cubicBezTo>
                    <a:pt x="2362" y="2928"/>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5" name="Google Shape;515;p3"/>
            <p:cNvSpPr/>
            <p:nvPr/>
          </p:nvSpPr>
          <p:spPr>
            <a:xfrm>
              <a:off x="4138150" y="1560200"/>
              <a:ext cx="75575" cy="73200"/>
            </a:xfrm>
            <a:custGeom>
              <a:avLst/>
              <a:gdLst/>
              <a:ahLst/>
              <a:cxnLst/>
              <a:rect l="l" t="t" r="r" b="b"/>
              <a:pathLst>
                <a:path w="3023" h="2928" extrusionOk="0">
                  <a:moveTo>
                    <a:pt x="1511" y="0"/>
                  </a:moveTo>
                  <a:cubicBezTo>
                    <a:pt x="661" y="0"/>
                    <a:pt x="0" y="661"/>
                    <a:pt x="0" y="1511"/>
                  </a:cubicBezTo>
                  <a:cubicBezTo>
                    <a:pt x="0" y="2267"/>
                    <a:pt x="661" y="2928"/>
                    <a:pt x="1511" y="2928"/>
                  </a:cubicBezTo>
                  <a:cubicBezTo>
                    <a:pt x="2361" y="2928"/>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6" name="Google Shape;516;p3"/>
            <p:cNvSpPr/>
            <p:nvPr/>
          </p:nvSpPr>
          <p:spPr>
            <a:xfrm>
              <a:off x="3939825" y="1560200"/>
              <a:ext cx="73225" cy="73200"/>
            </a:xfrm>
            <a:custGeom>
              <a:avLst/>
              <a:gdLst/>
              <a:ahLst/>
              <a:cxnLst/>
              <a:rect l="l" t="t" r="r" b="b"/>
              <a:pathLst>
                <a:path w="2929" h="2928" extrusionOk="0">
                  <a:moveTo>
                    <a:pt x="1512" y="0"/>
                  </a:moveTo>
                  <a:cubicBezTo>
                    <a:pt x="662" y="0"/>
                    <a:pt x="1" y="661"/>
                    <a:pt x="1" y="1511"/>
                  </a:cubicBezTo>
                  <a:cubicBezTo>
                    <a:pt x="1" y="2267"/>
                    <a:pt x="662" y="2928"/>
                    <a:pt x="1512" y="2928"/>
                  </a:cubicBezTo>
                  <a:cubicBezTo>
                    <a:pt x="2267" y="2928"/>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7" name="Google Shape;517;p3"/>
            <p:cNvSpPr/>
            <p:nvPr/>
          </p:nvSpPr>
          <p:spPr>
            <a:xfrm>
              <a:off x="5930025" y="174907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8" name="Google Shape;518;p3"/>
            <p:cNvSpPr/>
            <p:nvPr/>
          </p:nvSpPr>
          <p:spPr>
            <a:xfrm>
              <a:off x="5731725" y="1749075"/>
              <a:ext cx="73200" cy="75550"/>
            </a:xfrm>
            <a:custGeom>
              <a:avLst/>
              <a:gdLst/>
              <a:ahLst/>
              <a:cxnLst/>
              <a:rect l="l" t="t" r="r" b="b"/>
              <a:pathLst>
                <a:path w="2928" h="3022"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19" name="Google Shape;519;p3"/>
            <p:cNvSpPr/>
            <p:nvPr/>
          </p:nvSpPr>
          <p:spPr>
            <a:xfrm>
              <a:off x="5531050"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0" name="Google Shape;520;p3"/>
            <p:cNvSpPr/>
            <p:nvPr/>
          </p:nvSpPr>
          <p:spPr>
            <a:xfrm>
              <a:off x="5332750" y="174907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1" name="Google Shape;521;p3"/>
            <p:cNvSpPr/>
            <p:nvPr/>
          </p:nvSpPr>
          <p:spPr>
            <a:xfrm>
              <a:off x="5134425" y="174907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2" name="Google Shape;522;p3"/>
            <p:cNvSpPr/>
            <p:nvPr/>
          </p:nvSpPr>
          <p:spPr>
            <a:xfrm>
              <a:off x="4933750"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3" name="Google Shape;523;p3"/>
            <p:cNvSpPr/>
            <p:nvPr/>
          </p:nvSpPr>
          <p:spPr>
            <a:xfrm>
              <a:off x="4735450" y="17490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4" name="Google Shape;524;p3"/>
            <p:cNvSpPr/>
            <p:nvPr/>
          </p:nvSpPr>
          <p:spPr>
            <a:xfrm>
              <a:off x="4537125" y="174907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5" name="Google Shape;525;p3"/>
            <p:cNvSpPr/>
            <p:nvPr/>
          </p:nvSpPr>
          <p:spPr>
            <a:xfrm>
              <a:off x="4336450"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6" name="Google Shape;526;p3"/>
            <p:cNvSpPr/>
            <p:nvPr/>
          </p:nvSpPr>
          <p:spPr>
            <a:xfrm>
              <a:off x="4138150" y="17490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7" name="Google Shape;527;p3"/>
            <p:cNvSpPr/>
            <p:nvPr/>
          </p:nvSpPr>
          <p:spPr>
            <a:xfrm>
              <a:off x="3939825" y="174907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8" name="Google Shape;528;p3"/>
            <p:cNvSpPr/>
            <p:nvPr/>
          </p:nvSpPr>
          <p:spPr>
            <a:xfrm>
              <a:off x="6128350" y="1937925"/>
              <a:ext cx="75575" cy="75575"/>
            </a:xfrm>
            <a:custGeom>
              <a:avLst/>
              <a:gdLst/>
              <a:ahLst/>
              <a:cxnLst/>
              <a:rect l="l" t="t" r="r" b="b"/>
              <a:pathLst>
                <a:path w="3023" h="3023" extrusionOk="0">
                  <a:moveTo>
                    <a:pt x="1511" y="1"/>
                  </a:moveTo>
                  <a:cubicBezTo>
                    <a:pt x="661" y="1"/>
                    <a:pt x="0" y="662"/>
                    <a:pt x="0" y="1512"/>
                  </a:cubicBezTo>
                  <a:cubicBezTo>
                    <a:pt x="0" y="2267"/>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29" name="Google Shape;529;p3"/>
            <p:cNvSpPr/>
            <p:nvPr/>
          </p:nvSpPr>
          <p:spPr>
            <a:xfrm>
              <a:off x="5930025" y="1937925"/>
              <a:ext cx="73225" cy="75575"/>
            </a:xfrm>
            <a:custGeom>
              <a:avLst/>
              <a:gdLst/>
              <a:ahLst/>
              <a:cxnLst/>
              <a:rect l="l" t="t" r="r" b="b"/>
              <a:pathLst>
                <a:path w="2929" h="3023" extrusionOk="0">
                  <a:moveTo>
                    <a:pt x="1512" y="1"/>
                  </a:moveTo>
                  <a:cubicBezTo>
                    <a:pt x="662" y="1"/>
                    <a:pt x="1" y="662"/>
                    <a:pt x="1" y="1512"/>
                  </a:cubicBezTo>
                  <a:cubicBezTo>
                    <a:pt x="1" y="2267"/>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0" name="Google Shape;530;p3"/>
            <p:cNvSpPr/>
            <p:nvPr/>
          </p:nvSpPr>
          <p:spPr>
            <a:xfrm>
              <a:off x="5731725" y="1937925"/>
              <a:ext cx="73200" cy="75575"/>
            </a:xfrm>
            <a:custGeom>
              <a:avLst/>
              <a:gdLst/>
              <a:ahLst/>
              <a:cxnLst/>
              <a:rect l="l" t="t" r="r" b="b"/>
              <a:pathLst>
                <a:path w="2928" h="3023" extrusionOk="0">
                  <a:moveTo>
                    <a:pt x="1417" y="1"/>
                  </a:moveTo>
                  <a:cubicBezTo>
                    <a:pt x="662" y="1"/>
                    <a:pt x="0" y="662"/>
                    <a:pt x="0" y="1512"/>
                  </a:cubicBezTo>
                  <a:cubicBezTo>
                    <a:pt x="0" y="2267"/>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1" name="Google Shape;531;p3"/>
            <p:cNvSpPr/>
            <p:nvPr/>
          </p:nvSpPr>
          <p:spPr>
            <a:xfrm>
              <a:off x="5531050" y="1937925"/>
              <a:ext cx="75575" cy="75575"/>
            </a:xfrm>
            <a:custGeom>
              <a:avLst/>
              <a:gdLst/>
              <a:ahLst/>
              <a:cxnLst/>
              <a:rect l="l" t="t" r="r" b="b"/>
              <a:pathLst>
                <a:path w="3023" h="3023" extrusionOk="0">
                  <a:moveTo>
                    <a:pt x="1512" y="1"/>
                  </a:moveTo>
                  <a:cubicBezTo>
                    <a:pt x="662" y="1"/>
                    <a:pt x="1" y="662"/>
                    <a:pt x="1" y="1512"/>
                  </a:cubicBezTo>
                  <a:cubicBezTo>
                    <a:pt x="1" y="2267"/>
                    <a:pt x="662" y="3023"/>
                    <a:pt x="1512" y="3023"/>
                  </a:cubicBezTo>
                  <a:cubicBezTo>
                    <a:pt x="2361" y="3023"/>
                    <a:pt x="3022" y="2362"/>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2" name="Google Shape;532;p3"/>
            <p:cNvSpPr/>
            <p:nvPr/>
          </p:nvSpPr>
          <p:spPr>
            <a:xfrm>
              <a:off x="5332750" y="1937925"/>
              <a:ext cx="75550" cy="75575"/>
            </a:xfrm>
            <a:custGeom>
              <a:avLst/>
              <a:gdLst/>
              <a:ahLst/>
              <a:cxnLst/>
              <a:rect l="l" t="t" r="r" b="b"/>
              <a:pathLst>
                <a:path w="3022" h="3023" extrusionOk="0">
                  <a:moveTo>
                    <a:pt x="1511" y="1"/>
                  </a:moveTo>
                  <a:cubicBezTo>
                    <a:pt x="661" y="1"/>
                    <a:pt x="0" y="662"/>
                    <a:pt x="0" y="1512"/>
                  </a:cubicBezTo>
                  <a:cubicBezTo>
                    <a:pt x="0" y="2267"/>
                    <a:pt x="661" y="3023"/>
                    <a:pt x="1511" y="3023"/>
                  </a:cubicBezTo>
                  <a:cubicBezTo>
                    <a:pt x="2267" y="3023"/>
                    <a:pt x="2928" y="2362"/>
                    <a:pt x="2928" y="1512"/>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3" name="Google Shape;533;p3"/>
            <p:cNvSpPr/>
            <p:nvPr/>
          </p:nvSpPr>
          <p:spPr>
            <a:xfrm>
              <a:off x="5134425" y="1937925"/>
              <a:ext cx="73225" cy="75575"/>
            </a:xfrm>
            <a:custGeom>
              <a:avLst/>
              <a:gdLst/>
              <a:ahLst/>
              <a:cxnLst/>
              <a:rect l="l" t="t" r="r" b="b"/>
              <a:pathLst>
                <a:path w="2929" h="3023" extrusionOk="0">
                  <a:moveTo>
                    <a:pt x="1417" y="1"/>
                  </a:moveTo>
                  <a:cubicBezTo>
                    <a:pt x="662" y="1"/>
                    <a:pt x="1" y="662"/>
                    <a:pt x="1" y="1512"/>
                  </a:cubicBezTo>
                  <a:cubicBezTo>
                    <a:pt x="1" y="2267"/>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4" name="Google Shape;534;p3"/>
            <p:cNvSpPr/>
            <p:nvPr/>
          </p:nvSpPr>
          <p:spPr>
            <a:xfrm>
              <a:off x="4933750" y="1937925"/>
              <a:ext cx="75575" cy="75575"/>
            </a:xfrm>
            <a:custGeom>
              <a:avLst/>
              <a:gdLst/>
              <a:ahLst/>
              <a:cxnLst/>
              <a:rect l="l" t="t" r="r" b="b"/>
              <a:pathLst>
                <a:path w="3023" h="3023" extrusionOk="0">
                  <a:moveTo>
                    <a:pt x="1512" y="1"/>
                  </a:moveTo>
                  <a:cubicBezTo>
                    <a:pt x="662" y="1"/>
                    <a:pt x="1" y="662"/>
                    <a:pt x="1" y="1512"/>
                  </a:cubicBezTo>
                  <a:cubicBezTo>
                    <a:pt x="1" y="2267"/>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5" name="Google Shape;535;p3"/>
            <p:cNvSpPr/>
            <p:nvPr/>
          </p:nvSpPr>
          <p:spPr>
            <a:xfrm>
              <a:off x="4735450" y="1937925"/>
              <a:ext cx="75575" cy="75575"/>
            </a:xfrm>
            <a:custGeom>
              <a:avLst/>
              <a:gdLst/>
              <a:ahLst/>
              <a:cxnLst/>
              <a:rect l="l" t="t" r="r" b="b"/>
              <a:pathLst>
                <a:path w="3023" h="3023" extrusionOk="0">
                  <a:moveTo>
                    <a:pt x="1511" y="1"/>
                  </a:moveTo>
                  <a:cubicBezTo>
                    <a:pt x="661" y="1"/>
                    <a:pt x="0" y="662"/>
                    <a:pt x="0" y="1512"/>
                  </a:cubicBezTo>
                  <a:cubicBezTo>
                    <a:pt x="0" y="2267"/>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6" name="Google Shape;536;p3"/>
            <p:cNvSpPr/>
            <p:nvPr/>
          </p:nvSpPr>
          <p:spPr>
            <a:xfrm>
              <a:off x="4537125" y="1937925"/>
              <a:ext cx="73225" cy="75575"/>
            </a:xfrm>
            <a:custGeom>
              <a:avLst/>
              <a:gdLst/>
              <a:ahLst/>
              <a:cxnLst/>
              <a:rect l="l" t="t" r="r" b="b"/>
              <a:pathLst>
                <a:path w="2929" h="3023" extrusionOk="0">
                  <a:moveTo>
                    <a:pt x="1417" y="1"/>
                  </a:moveTo>
                  <a:cubicBezTo>
                    <a:pt x="662" y="1"/>
                    <a:pt x="1" y="662"/>
                    <a:pt x="1" y="1512"/>
                  </a:cubicBezTo>
                  <a:cubicBezTo>
                    <a:pt x="1" y="2267"/>
                    <a:pt x="662" y="3023"/>
                    <a:pt x="1417" y="3023"/>
                  </a:cubicBezTo>
                  <a:lnTo>
                    <a:pt x="1512" y="3023"/>
                  </a:ln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7" name="Google Shape;537;p3"/>
            <p:cNvSpPr/>
            <p:nvPr/>
          </p:nvSpPr>
          <p:spPr>
            <a:xfrm>
              <a:off x="4336450" y="1937925"/>
              <a:ext cx="75575" cy="75575"/>
            </a:xfrm>
            <a:custGeom>
              <a:avLst/>
              <a:gdLst/>
              <a:ahLst/>
              <a:cxnLst/>
              <a:rect l="l" t="t" r="r" b="b"/>
              <a:pathLst>
                <a:path w="3023" h="3023" extrusionOk="0">
                  <a:moveTo>
                    <a:pt x="1512" y="1"/>
                  </a:moveTo>
                  <a:cubicBezTo>
                    <a:pt x="662" y="1"/>
                    <a:pt x="1" y="662"/>
                    <a:pt x="1" y="1512"/>
                  </a:cubicBezTo>
                  <a:cubicBezTo>
                    <a:pt x="1" y="2267"/>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8" name="Google Shape;538;p3"/>
            <p:cNvSpPr/>
            <p:nvPr/>
          </p:nvSpPr>
          <p:spPr>
            <a:xfrm>
              <a:off x="4138150" y="1937925"/>
              <a:ext cx="75575" cy="75575"/>
            </a:xfrm>
            <a:custGeom>
              <a:avLst/>
              <a:gdLst/>
              <a:ahLst/>
              <a:cxnLst/>
              <a:rect l="l" t="t" r="r" b="b"/>
              <a:pathLst>
                <a:path w="3023" h="3023" extrusionOk="0">
                  <a:moveTo>
                    <a:pt x="1511" y="1"/>
                  </a:moveTo>
                  <a:cubicBezTo>
                    <a:pt x="661" y="1"/>
                    <a:pt x="0" y="662"/>
                    <a:pt x="0" y="1512"/>
                  </a:cubicBezTo>
                  <a:cubicBezTo>
                    <a:pt x="0" y="2267"/>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39" name="Google Shape;539;p3"/>
            <p:cNvSpPr/>
            <p:nvPr/>
          </p:nvSpPr>
          <p:spPr>
            <a:xfrm>
              <a:off x="3939825" y="1937925"/>
              <a:ext cx="73225" cy="75575"/>
            </a:xfrm>
            <a:custGeom>
              <a:avLst/>
              <a:gdLst/>
              <a:ahLst/>
              <a:cxnLst/>
              <a:rect l="l" t="t" r="r" b="b"/>
              <a:pathLst>
                <a:path w="2929" h="3023" extrusionOk="0">
                  <a:moveTo>
                    <a:pt x="1512" y="1"/>
                  </a:moveTo>
                  <a:cubicBezTo>
                    <a:pt x="662" y="1"/>
                    <a:pt x="1" y="662"/>
                    <a:pt x="1" y="1512"/>
                  </a:cubicBezTo>
                  <a:cubicBezTo>
                    <a:pt x="1" y="2267"/>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0" name="Google Shape;540;p3"/>
            <p:cNvSpPr/>
            <p:nvPr/>
          </p:nvSpPr>
          <p:spPr>
            <a:xfrm>
              <a:off x="61283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1" name="Google Shape;541;p3"/>
            <p:cNvSpPr/>
            <p:nvPr/>
          </p:nvSpPr>
          <p:spPr>
            <a:xfrm>
              <a:off x="5930025" y="2126800"/>
              <a:ext cx="73225" cy="75575"/>
            </a:xfrm>
            <a:custGeom>
              <a:avLst/>
              <a:gdLst/>
              <a:ahLst/>
              <a:cxnLst/>
              <a:rect l="l" t="t" r="r" b="b"/>
              <a:pathLst>
                <a:path w="2929" h="3023" extrusionOk="0">
                  <a:moveTo>
                    <a:pt x="1512" y="1"/>
                  </a:moveTo>
                  <a:cubicBezTo>
                    <a:pt x="662" y="1"/>
                    <a:pt x="1" y="662"/>
                    <a:pt x="1" y="1511"/>
                  </a:cubicBezTo>
                  <a:cubicBezTo>
                    <a:pt x="1" y="2361"/>
                    <a:pt x="662" y="3022"/>
                    <a:pt x="1512" y="3022"/>
                  </a:cubicBezTo>
                  <a:cubicBezTo>
                    <a:pt x="2267" y="3022"/>
                    <a:pt x="2928" y="2361"/>
                    <a:pt x="2928" y="1511"/>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2" name="Google Shape;542;p3"/>
            <p:cNvSpPr/>
            <p:nvPr/>
          </p:nvSpPr>
          <p:spPr>
            <a:xfrm>
              <a:off x="5731725" y="2126800"/>
              <a:ext cx="73200" cy="75575"/>
            </a:xfrm>
            <a:custGeom>
              <a:avLst/>
              <a:gdLst/>
              <a:ahLst/>
              <a:cxnLst/>
              <a:rect l="l" t="t" r="r" b="b"/>
              <a:pathLst>
                <a:path w="2928" h="3023" extrusionOk="0">
                  <a:moveTo>
                    <a:pt x="1417" y="1"/>
                  </a:moveTo>
                  <a:cubicBezTo>
                    <a:pt x="662" y="1"/>
                    <a:pt x="0" y="662"/>
                    <a:pt x="0" y="1511"/>
                  </a:cubicBezTo>
                  <a:cubicBezTo>
                    <a:pt x="0" y="2361"/>
                    <a:pt x="662" y="3022"/>
                    <a:pt x="1417" y="3022"/>
                  </a:cubicBezTo>
                  <a:cubicBezTo>
                    <a:pt x="2267" y="3022"/>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3" name="Google Shape;543;p3"/>
            <p:cNvSpPr/>
            <p:nvPr/>
          </p:nvSpPr>
          <p:spPr>
            <a:xfrm>
              <a:off x="5531050"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1" y="3022"/>
                    <a:pt x="3022" y="2361"/>
                    <a:pt x="3022" y="1511"/>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4" name="Google Shape;544;p3"/>
            <p:cNvSpPr/>
            <p:nvPr/>
          </p:nvSpPr>
          <p:spPr>
            <a:xfrm>
              <a:off x="5332750" y="2126800"/>
              <a:ext cx="75550" cy="75575"/>
            </a:xfrm>
            <a:custGeom>
              <a:avLst/>
              <a:gdLst/>
              <a:ahLst/>
              <a:cxnLst/>
              <a:rect l="l" t="t" r="r" b="b"/>
              <a:pathLst>
                <a:path w="3022" h="3023" extrusionOk="0">
                  <a:moveTo>
                    <a:pt x="1511" y="1"/>
                  </a:moveTo>
                  <a:cubicBezTo>
                    <a:pt x="661" y="1"/>
                    <a:pt x="0" y="662"/>
                    <a:pt x="0" y="1511"/>
                  </a:cubicBezTo>
                  <a:cubicBezTo>
                    <a:pt x="0" y="2361"/>
                    <a:pt x="661" y="3022"/>
                    <a:pt x="1511" y="3022"/>
                  </a:cubicBezTo>
                  <a:cubicBezTo>
                    <a:pt x="2267" y="3022"/>
                    <a:pt x="2928" y="2361"/>
                    <a:pt x="2928" y="1511"/>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5" name="Google Shape;545;p3"/>
            <p:cNvSpPr/>
            <p:nvPr/>
          </p:nvSpPr>
          <p:spPr>
            <a:xfrm>
              <a:off x="5134425" y="2126800"/>
              <a:ext cx="73225" cy="75575"/>
            </a:xfrm>
            <a:custGeom>
              <a:avLst/>
              <a:gdLst/>
              <a:ahLst/>
              <a:cxnLst/>
              <a:rect l="l" t="t" r="r" b="b"/>
              <a:pathLst>
                <a:path w="2929" h="3023" extrusionOk="0">
                  <a:moveTo>
                    <a:pt x="1417" y="1"/>
                  </a:moveTo>
                  <a:cubicBezTo>
                    <a:pt x="662" y="1"/>
                    <a:pt x="1" y="662"/>
                    <a:pt x="1" y="1511"/>
                  </a:cubicBezTo>
                  <a:cubicBezTo>
                    <a:pt x="1" y="2361"/>
                    <a:pt x="662" y="3022"/>
                    <a:pt x="1417" y="3022"/>
                  </a:cubicBezTo>
                  <a:cubicBezTo>
                    <a:pt x="2267" y="3022"/>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6" name="Google Shape;546;p3"/>
            <p:cNvSpPr/>
            <p:nvPr/>
          </p:nvSpPr>
          <p:spPr>
            <a:xfrm>
              <a:off x="4933750"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7" name="Google Shape;547;p3"/>
            <p:cNvSpPr/>
            <p:nvPr/>
          </p:nvSpPr>
          <p:spPr>
            <a:xfrm>
              <a:off x="47354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8" name="Google Shape;548;p3"/>
            <p:cNvSpPr/>
            <p:nvPr/>
          </p:nvSpPr>
          <p:spPr>
            <a:xfrm>
              <a:off x="4537125" y="2126800"/>
              <a:ext cx="73225" cy="75575"/>
            </a:xfrm>
            <a:custGeom>
              <a:avLst/>
              <a:gdLst/>
              <a:ahLst/>
              <a:cxnLst/>
              <a:rect l="l" t="t" r="r" b="b"/>
              <a:pathLst>
                <a:path w="2929" h="3023" extrusionOk="0">
                  <a:moveTo>
                    <a:pt x="1417" y="1"/>
                  </a:moveTo>
                  <a:cubicBezTo>
                    <a:pt x="662" y="1"/>
                    <a:pt x="1" y="662"/>
                    <a:pt x="1" y="1511"/>
                  </a:cubicBezTo>
                  <a:cubicBezTo>
                    <a:pt x="1" y="2361"/>
                    <a:pt x="662" y="3022"/>
                    <a:pt x="1417" y="3022"/>
                  </a:cubicBezTo>
                  <a:lnTo>
                    <a:pt x="1512" y="3022"/>
                  </a:lnTo>
                  <a:cubicBezTo>
                    <a:pt x="2267" y="3022"/>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9" name="Google Shape;549;p3"/>
            <p:cNvSpPr/>
            <p:nvPr/>
          </p:nvSpPr>
          <p:spPr>
            <a:xfrm>
              <a:off x="4336450"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0" name="Google Shape;550;p3"/>
            <p:cNvSpPr/>
            <p:nvPr/>
          </p:nvSpPr>
          <p:spPr>
            <a:xfrm>
              <a:off x="41381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1" name="Google Shape;551;p3"/>
            <p:cNvSpPr/>
            <p:nvPr/>
          </p:nvSpPr>
          <p:spPr>
            <a:xfrm>
              <a:off x="3939825" y="2126800"/>
              <a:ext cx="73225" cy="75575"/>
            </a:xfrm>
            <a:custGeom>
              <a:avLst/>
              <a:gdLst/>
              <a:ahLst/>
              <a:cxnLst/>
              <a:rect l="l" t="t" r="r" b="b"/>
              <a:pathLst>
                <a:path w="2929" h="3023" extrusionOk="0">
                  <a:moveTo>
                    <a:pt x="1512" y="1"/>
                  </a:moveTo>
                  <a:cubicBezTo>
                    <a:pt x="662" y="1"/>
                    <a:pt x="1" y="662"/>
                    <a:pt x="1" y="1511"/>
                  </a:cubicBezTo>
                  <a:cubicBezTo>
                    <a:pt x="1" y="2361"/>
                    <a:pt x="662" y="3022"/>
                    <a:pt x="1512" y="3022"/>
                  </a:cubicBezTo>
                  <a:cubicBezTo>
                    <a:pt x="2267" y="3022"/>
                    <a:pt x="2928" y="2361"/>
                    <a:pt x="2928" y="1511"/>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2" name="Google Shape;552;p3"/>
            <p:cNvSpPr/>
            <p:nvPr/>
          </p:nvSpPr>
          <p:spPr>
            <a:xfrm>
              <a:off x="61283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3" name="Google Shape;553;p3"/>
            <p:cNvSpPr/>
            <p:nvPr/>
          </p:nvSpPr>
          <p:spPr>
            <a:xfrm>
              <a:off x="5930025" y="231567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4" name="Google Shape;554;p3"/>
            <p:cNvSpPr/>
            <p:nvPr/>
          </p:nvSpPr>
          <p:spPr>
            <a:xfrm>
              <a:off x="5731725" y="2315675"/>
              <a:ext cx="73200" cy="75575"/>
            </a:xfrm>
            <a:custGeom>
              <a:avLst/>
              <a:gdLst/>
              <a:ahLst/>
              <a:cxnLst/>
              <a:rect l="l" t="t" r="r" b="b"/>
              <a:pathLst>
                <a:path w="2928" h="3023"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5" name="Google Shape;555;p3"/>
            <p:cNvSpPr/>
            <p:nvPr/>
          </p:nvSpPr>
          <p:spPr>
            <a:xfrm>
              <a:off x="5531050"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6" name="Google Shape;556;p3"/>
            <p:cNvSpPr/>
            <p:nvPr/>
          </p:nvSpPr>
          <p:spPr>
            <a:xfrm>
              <a:off x="5332750" y="231567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7" name="Google Shape;557;p3"/>
            <p:cNvSpPr/>
            <p:nvPr/>
          </p:nvSpPr>
          <p:spPr>
            <a:xfrm>
              <a:off x="5134425" y="231567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8" name="Google Shape;558;p3"/>
            <p:cNvSpPr/>
            <p:nvPr/>
          </p:nvSpPr>
          <p:spPr>
            <a:xfrm>
              <a:off x="4933750"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59" name="Google Shape;559;p3"/>
            <p:cNvSpPr/>
            <p:nvPr/>
          </p:nvSpPr>
          <p:spPr>
            <a:xfrm>
              <a:off x="47354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0" name="Google Shape;560;p3"/>
            <p:cNvSpPr/>
            <p:nvPr/>
          </p:nvSpPr>
          <p:spPr>
            <a:xfrm>
              <a:off x="4537125" y="231567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1" name="Google Shape;561;p3"/>
            <p:cNvSpPr/>
            <p:nvPr/>
          </p:nvSpPr>
          <p:spPr>
            <a:xfrm>
              <a:off x="4336450"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2" name="Google Shape;562;p3"/>
            <p:cNvSpPr/>
            <p:nvPr/>
          </p:nvSpPr>
          <p:spPr>
            <a:xfrm>
              <a:off x="41381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3" name="Google Shape;563;p3"/>
            <p:cNvSpPr/>
            <p:nvPr/>
          </p:nvSpPr>
          <p:spPr>
            <a:xfrm>
              <a:off x="3939825" y="231567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4" name="Google Shape;564;p3"/>
            <p:cNvSpPr/>
            <p:nvPr/>
          </p:nvSpPr>
          <p:spPr>
            <a:xfrm>
              <a:off x="6326650" y="2509250"/>
              <a:ext cx="28375" cy="68500"/>
            </a:xfrm>
            <a:custGeom>
              <a:avLst/>
              <a:gdLst/>
              <a:ahLst/>
              <a:cxnLst/>
              <a:rect l="l" t="t" r="r" b="b"/>
              <a:pathLst>
                <a:path w="1135" h="2740" extrusionOk="0">
                  <a:moveTo>
                    <a:pt x="851" y="1"/>
                  </a:moveTo>
                  <a:cubicBezTo>
                    <a:pt x="379" y="284"/>
                    <a:pt x="1" y="756"/>
                    <a:pt x="1" y="1323"/>
                  </a:cubicBezTo>
                  <a:cubicBezTo>
                    <a:pt x="1" y="1984"/>
                    <a:pt x="473" y="2551"/>
                    <a:pt x="1134" y="2740"/>
                  </a:cubicBezTo>
                  <a:cubicBezTo>
                    <a:pt x="1040" y="1795"/>
                    <a:pt x="945" y="945"/>
                    <a:pt x="85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5" name="Google Shape;565;p3"/>
            <p:cNvSpPr/>
            <p:nvPr/>
          </p:nvSpPr>
          <p:spPr>
            <a:xfrm>
              <a:off x="61283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6" name="Google Shape;566;p3"/>
            <p:cNvSpPr/>
            <p:nvPr/>
          </p:nvSpPr>
          <p:spPr>
            <a:xfrm>
              <a:off x="5930025" y="250455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7" name="Google Shape;567;p3"/>
            <p:cNvSpPr/>
            <p:nvPr/>
          </p:nvSpPr>
          <p:spPr>
            <a:xfrm>
              <a:off x="5731725" y="2504550"/>
              <a:ext cx="73200" cy="75550"/>
            </a:xfrm>
            <a:custGeom>
              <a:avLst/>
              <a:gdLst/>
              <a:ahLst/>
              <a:cxnLst/>
              <a:rect l="l" t="t" r="r" b="b"/>
              <a:pathLst>
                <a:path w="2928" h="3022"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8" name="Google Shape;568;p3"/>
            <p:cNvSpPr/>
            <p:nvPr/>
          </p:nvSpPr>
          <p:spPr>
            <a:xfrm>
              <a:off x="5531050"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69" name="Google Shape;569;p3"/>
            <p:cNvSpPr/>
            <p:nvPr/>
          </p:nvSpPr>
          <p:spPr>
            <a:xfrm>
              <a:off x="5332750" y="250455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0" name="Google Shape;570;p3"/>
            <p:cNvSpPr/>
            <p:nvPr/>
          </p:nvSpPr>
          <p:spPr>
            <a:xfrm>
              <a:off x="5134425" y="250455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1" name="Google Shape;571;p3"/>
            <p:cNvSpPr/>
            <p:nvPr/>
          </p:nvSpPr>
          <p:spPr>
            <a:xfrm>
              <a:off x="4933750"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2" name="Google Shape;572;p3"/>
            <p:cNvSpPr/>
            <p:nvPr/>
          </p:nvSpPr>
          <p:spPr>
            <a:xfrm>
              <a:off x="47354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3" name="Google Shape;573;p3"/>
            <p:cNvSpPr/>
            <p:nvPr/>
          </p:nvSpPr>
          <p:spPr>
            <a:xfrm>
              <a:off x="4537125" y="250455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4" name="Google Shape;574;p3"/>
            <p:cNvSpPr/>
            <p:nvPr/>
          </p:nvSpPr>
          <p:spPr>
            <a:xfrm>
              <a:off x="4336450"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5" name="Google Shape;575;p3"/>
            <p:cNvSpPr/>
            <p:nvPr/>
          </p:nvSpPr>
          <p:spPr>
            <a:xfrm>
              <a:off x="41381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6" name="Google Shape;576;p3"/>
            <p:cNvSpPr/>
            <p:nvPr/>
          </p:nvSpPr>
          <p:spPr>
            <a:xfrm>
              <a:off x="3939825" y="250455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7" name="Google Shape;577;p3"/>
            <p:cNvSpPr/>
            <p:nvPr/>
          </p:nvSpPr>
          <p:spPr>
            <a:xfrm>
              <a:off x="6326650" y="2693400"/>
              <a:ext cx="40175" cy="75575"/>
            </a:xfrm>
            <a:custGeom>
              <a:avLst/>
              <a:gdLst/>
              <a:ahLst/>
              <a:cxnLst/>
              <a:rect l="l" t="t" r="r" b="b"/>
              <a:pathLst>
                <a:path w="1607" h="3023" extrusionOk="0">
                  <a:moveTo>
                    <a:pt x="1512" y="1"/>
                  </a:moveTo>
                  <a:cubicBezTo>
                    <a:pt x="662" y="1"/>
                    <a:pt x="1" y="662"/>
                    <a:pt x="1" y="1512"/>
                  </a:cubicBezTo>
                  <a:cubicBezTo>
                    <a:pt x="1" y="2362"/>
                    <a:pt x="662" y="3023"/>
                    <a:pt x="1512" y="3023"/>
                  </a:cubicBezTo>
                  <a:lnTo>
                    <a:pt x="1512" y="2928"/>
                  </a:lnTo>
                  <a:lnTo>
                    <a:pt x="1606" y="2928"/>
                  </a:lnTo>
                  <a:cubicBezTo>
                    <a:pt x="1606" y="1984"/>
                    <a:pt x="1512" y="1040"/>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8" name="Google Shape;578;p3"/>
            <p:cNvSpPr/>
            <p:nvPr/>
          </p:nvSpPr>
          <p:spPr>
            <a:xfrm>
              <a:off x="61283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79" name="Google Shape;579;p3"/>
            <p:cNvSpPr/>
            <p:nvPr/>
          </p:nvSpPr>
          <p:spPr>
            <a:xfrm>
              <a:off x="5930025" y="2693400"/>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0" name="Google Shape;580;p3"/>
            <p:cNvSpPr/>
            <p:nvPr/>
          </p:nvSpPr>
          <p:spPr>
            <a:xfrm>
              <a:off x="5731725" y="2693400"/>
              <a:ext cx="73200" cy="75575"/>
            </a:xfrm>
            <a:custGeom>
              <a:avLst/>
              <a:gdLst/>
              <a:ahLst/>
              <a:cxnLst/>
              <a:rect l="l" t="t" r="r" b="b"/>
              <a:pathLst>
                <a:path w="2928" h="3023" extrusionOk="0">
                  <a:moveTo>
                    <a:pt x="1417" y="1"/>
                  </a:moveTo>
                  <a:cubicBezTo>
                    <a:pt x="662" y="1"/>
                    <a:pt x="0" y="662"/>
                    <a:pt x="0" y="1512"/>
                  </a:cubicBezTo>
                  <a:cubicBezTo>
                    <a:pt x="0" y="2362"/>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1" name="Google Shape;581;p3"/>
            <p:cNvSpPr/>
            <p:nvPr/>
          </p:nvSpPr>
          <p:spPr>
            <a:xfrm>
              <a:off x="5531050"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1" y="3023"/>
                    <a:pt x="3022" y="2362"/>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2" name="Google Shape;582;p3"/>
            <p:cNvSpPr/>
            <p:nvPr/>
          </p:nvSpPr>
          <p:spPr>
            <a:xfrm>
              <a:off x="5332750" y="2693400"/>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267" y="3023"/>
                    <a:pt x="2928" y="2362"/>
                    <a:pt x="2928" y="1512"/>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3" name="Google Shape;583;p3"/>
            <p:cNvSpPr/>
            <p:nvPr/>
          </p:nvSpPr>
          <p:spPr>
            <a:xfrm>
              <a:off x="5134425" y="2693400"/>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4" name="Google Shape;584;p3"/>
            <p:cNvSpPr/>
            <p:nvPr/>
          </p:nvSpPr>
          <p:spPr>
            <a:xfrm>
              <a:off x="4933750"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5" name="Google Shape;585;p3"/>
            <p:cNvSpPr/>
            <p:nvPr/>
          </p:nvSpPr>
          <p:spPr>
            <a:xfrm>
              <a:off x="47354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6" name="Google Shape;586;p3"/>
            <p:cNvSpPr/>
            <p:nvPr/>
          </p:nvSpPr>
          <p:spPr>
            <a:xfrm>
              <a:off x="4537125" y="2693400"/>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lnTo>
                    <a:pt x="1512" y="3023"/>
                  </a:ln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7" name="Google Shape;587;p3"/>
            <p:cNvSpPr/>
            <p:nvPr/>
          </p:nvSpPr>
          <p:spPr>
            <a:xfrm>
              <a:off x="4336450"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8" name="Google Shape;588;p3"/>
            <p:cNvSpPr/>
            <p:nvPr/>
          </p:nvSpPr>
          <p:spPr>
            <a:xfrm>
              <a:off x="41381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89" name="Google Shape;589;p3"/>
            <p:cNvSpPr/>
            <p:nvPr/>
          </p:nvSpPr>
          <p:spPr>
            <a:xfrm>
              <a:off x="3939825" y="2693400"/>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pic>
        <p:nvPicPr>
          <p:cNvPr id="590" name="Google Shape;590;p3"/>
          <p:cNvPicPr preferRelativeResize="0"/>
          <p:nvPr/>
        </p:nvPicPr>
        <p:blipFill>
          <a:blip r:embed="rId5">
            <a:alphaModFix/>
          </a:blip>
          <a:stretch>
            <a:fillRect/>
          </a:stretch>
        </p:blipFill>
        <p:spPr>
          <a:xfrm>
            <a:off x="577568" y="281167"/>
            <a:ext cx="1827833" cy="1218532"/>
          </a:xfrm>
          <a:prstGeom prst="rect">
            <a:avLst/>
          </a:prstGeom>
          <a:noFill/>
          <a:ln>
            <a:noFill/>
          </a:ln>
        </p:spPr>
      </p:pic>
    </p:spTree>
    <p:extLst>
      <p:ext uri="{BB962C8B-B14F-4D97-AF65-F5344CB8AC3E}">
        <p14:creationId xmlns:p14="http://schemas.microsoft.com/office/powerpoint/2010/main" val="19885972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11603133" y="6374033"/>
            <a:ext cx="425200" cy="363600"/>
          </a:xfrm>
          <a:prstGeom prst="rect">
            <a:avLst/>
          </a:prstGeom>
          <a:noFill/>
          <a:ln>
            <a:noFill/>
          </a:ln>
        </p:spPr>
        <p:txBody>
          <a:bodyPr spcFirstLastPara="1" wrap="square" lIns="91425" tIns="91425" rIns="91425" bIns="91425" anchor="ctr" anchorCtr="0">
            <a:normAutofit lnSpcReduction="20000"/>
          </a:bodyPr>
          <a:lstStyle>
            <a:lvl1pPr marL="0" marR="0" lvl="0"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9pPr>
          </a:lstStyle>
          <a:p>
            <a:pPr defTabSz="1219170"/>
            <a:fld id="{00000000-1234-1234-1234-123412341234}" type="slidenum">
              <a:rPr lang="en" kern="0" smtClean="0">
                <a:solidFill>
                  <a:srgbClr val="7C868F"/>
                </a:solidFill>
              </a:rPr>
              <a:pPr defTabSz="1219170"/>
              <a:t>‹#›</a:t>
            </a:fld>
            <a:endParaRPr lang="en" kern="0">
              <a:solidFill>
                <a:srgbClr val="7C868F"/>
              </a:solidFill>
            </a:endParaRPr>
          </a:p>
        </p:txBody>
      </p:sp>
      <p:pic>
        <p:nvPicPr>
          <p:cNvPr id="11" name="Google Shape;11;p2"/>
          <p:cNvPicPr preferRelativeResize="0"/>
          <p:nvPr/>
        </p:nvPicPr>
        <p:blipFill>
          <a:blip r:embed="rId2">
            <a:alphaModFix/>
          </a:blip>
          <a:stretch>
            <a:fillRect/>
          </a:stretch>
        </p:blipFill>
        <p:spPr>
          <a:xfrm>
            <a:off x="10365333" y="6003467"/>
            <a:ext cx="1101235" cy="734168"/>
          </a:xfrm>
          <a:prstGeom prst="rect">
            <a:avLst/>
          </a:prstGeom>
          <a:noFill/>
          <a:ln>
            <a:noFill/>
          </a:ln>
        </p:spPr>
      </p:pic>
    </p:spTree>
    <p:extLst>
      <p:ext uri="{BB962C8B-B14F-4D97-AF65-F5344CB8AC3E}">
        <p14:creationId xmlns:p14="http://schemas.microsoft.com/office/powerpoint/2010/main" val="5052958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Headline | 2 columns - Light">
  <p:cSld name="Headline | 2 columns - Light">
    <p:bg>
      <p:bgPr>
        <a:solidFill>
          <a:srgbClr val="E2F0F9">
            <a:alpha val="58040"/>
          </a:srgbClr>
        </a:solidFill>
        <a:effectLst/>
      </p:bgPr>
    </p:bg>
    <p:spTree>
      <p:nvGrpSpPr>
        <p:cNvPr id="1" name="Shape 717"/>
        <p:cNvGrpSpPr/>
        <p:nvPr/>
      </p:nvGrpSpPr>
      <p:grpSpPr>
        <a:xfrm>
          <a:off x="0" y="0"/>
          <a:ext cx="0" cy="0"/>
          <a:chOff x="0" y="0"/>
          <a:chExt cx="0" cy="0"/>
        </a:xfrm>
      </p:grpSpPr>
      <p:sp>
        <p:nvSpPr>
          <p:cNvPr id="718" name="Google Shape;718;p8"/>
          <p:cNvSpPr/>
          <p:nvPr/>
        </p:nvSpPr>
        <p:spPr>
          <a:xfrm rot="5400000">
            <a:off x="51065" y="3210426"/>
            <a:ext cx="3596500" cy="3698639"/>
          </a:xfrm>
          <a:custGeom>
            <a:avLst/>
            <a:gdLst/>
            <a:ahLst/>
            <a:cxnLst/>
            <a:rect l="l" t="t" r="r" b="b"/>
            <a:pathLst>
              <a:path w="115544" h="115703" extrusionOk="0">
                <a:moveTo>
                  <a:pt x="115543" y="0"/>
                </a:moveTo>
                <a:lnTo>
                  <a:pt x="109647" y="159"/>
                </a:lnTo>
                <a:lnTo>
                  <a:pt x="103750" y="637"/>
                </a:lnTo>
                <a:lnTo>
                  <a:pt x="98013" y="1275"/>
                </a:lnTo>
                <a:lnTo>
                  <a:pt x="92275" y="2391"/>
                </a:lnTo>
                <a:lnTo>
                  <a:pt x="86697" y="3666"/>
                </a:lnTo>
                <a:lnTo>
                  <a:pt x="81119" y="5100"/>
                </a:lnTo>
                <a:lnTo>
                  <a:pt x="75860" y="7012"/>
                </a:lnTo>
                <a:lnTo>
                  <a:pt x="70601" y="9084"/>
                </a:lnTo>
                <a:lnTo>
                  <a:pt x="65501" y="11315"/>
                </a:lnTo>
                <a:lnTo>
                  <a:pt x="60401" y="13865"/>
                </a:lnTo>
                <a:lnTo>
                  <a:pt x="55620" y="16734"/>
                </a:lnTo>
                <a:lnTo>
                  <a:pt x="50999" y="19762"/>
                </a:lnTo>
                <a:lnTo>
                  <a:pt x="46377" y="22949"/>
                </a:lnTo>
                <a:lnTo>
                  <a:pt x="42074" y="26455"/>
                </a:lnTo>
                <a:lnTo>
                  <a:pt x="37771" y="29961"/>
                </a:lnTo>
                <a:lnTo>
                  <a:pt x="33787" y="33786"/>
                </a:lnTo>
                <a:lnTo>
                  <a:pt x="29962" y="37930"/>
                </a:lnTo>
                <a:lnTo>
                  <a:pt x="26296" y="42074"/>
                </a:lnTo>
                <a:lnTo>
                  <a:pt x="22950" y="46377"/>
                </a:lnTo>
                <a:lnTo>
                  <a:pt x="19603" y="50998"/>
                </a:lnTo>
                <a:lnTo>
                  <a:pt x="16734" y="55620"/>
                </a:lnTo>
                <a:lnTo>
                  <a:pt x="13865" y="60560"/>
                </a:lnTo>
                <a:lnTo>
                  <a:pt x="11316" y="65501"/>
                </a:lnTo>
                <a:lnTo>
                  <a:pt x="9084" y="70601"/>
                </a:lnTo>
                <a:lnTo>
                  <a:pt x="7013" y="75860"/>
                </a:lnTo>
                <a:lnTo>
                  <a:pt x="5100" y="81278"/>
                </a:lnTo>
                <a:lnTo>
                  <a:pt x="3506" y="86697"/>
                </a:lnTo>
                <a:lnTo>
                  <a:pt x="2231" y="92275"/>
                </a:lnTo>
                <a:lnTo>
                  <a:pt x="1275" y="98012"/>
                </a:lnTo>
                <a:lnTo>
                  <a:pt x="478" y="103750"/>
                </a:lnTo>
                <a:lnTo>
                  <a:pt x="0" y="109646"/>
                </a:lnTo>
                <a:lnTo>
                  <a:pt x="0" y="115702"/>
                </a:lnTo>
                <a:lnTo>
                  <a:pt x="115543" y="115702"/>
                </a:lnTo>
                <a:lnTo>
                  <a:pt x="115543" y="0"/>
                </a:lnTo>
                <a:close/>
              </a:path>
            </a:pathLst>
          </a:custGeom>
          <a:solidFill>
            <a:srgbClr val="E2F0F9">
              <a:alpha val="5804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719" name="Google Shape;719;p8"/>
          <p:cNvGrpSpPr/>
          <p:nvPr/>
        </p:nvGrpSpPr>
        <p:grpSpPr>
          <a:xfrm>
            <a:off x="9077556" y="1043913"/>
            <a:ext cx="2460605" cy="2426760"/>
            <a:chOff x="5927502" y="551678"/>
            <a:chExt cx="2377550" cy="2344847"/>
          </a:xfrm>
        </p:grpSpPr>
        <p:grpSp>
          <p:nvGrpSpPr>
            <p:cNvPr id="720" name="Google Shape;720;p8"/>
            <p:cNvGrpSpPr/>
            <p:nvPr/>
          </p:nvGrpSpPr>
          <p:grpSpPr>
            <a:xfrm>
              <a:off x="5927502" y="551678"/>
              <a:ext cx="2377550" cy="653782"/>
              <a:chOff x="2159414" y="3486447"/>
              <a:chExt cx="2606105" cy="720500"/>
            </a:xfrm>
          </p:grpSpPr>
          <p:grpSp>
            <p:nvGrpSpPr>
              <p:cNvPr id="721" name="Google Shape;721;p8"/>
              <p:cNvGrpSpPr/>
              <p:nvPr/>
            </p:nvGrpSpPr>
            <p:grpSpPr>
              <a:xfrm>
                <a:off x="2159414" y="3486447"/>
                <a:ext cx="2606105" cy="49200"/>
                <a:chOff x="2159414" y="3486447"/>
                <a:chExt cx="2606105" cy="49200"/>
              </a:xfrm>
            </p:grpSpPr>
            <p:sp>
              <p:nvSpPr>
                <p:cNvPr id="722" name="Google Shape;722;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23" name="Google Shape;723;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24" name="Google Shape;724;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25" name="Google Shape;725;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26" name="Google Shape;726;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27" name="Google Shape;727;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28" name="Google Shape;728;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29" name="Google Shape;729;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30" name="Google Shape;730;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31" name="Google Shape;731;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32" name="Google Shape;732;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33" name="Google Shape;733;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34" name="Google Shape;734;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35" name="Google Shape;735;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36" name="Google Shape;736;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37" name="Google Shape;737;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738" name="Google Shape;738;p8"/>
              <p:cNvGrpSpPr/>
              <p:nvPr/>
            </p:nvGrpSpPr>
            <p:grpSpPr>
              <a:xfrm>
                <a:off x="2159414" y="3652838"/>
                <a:ext cx="2606105" cy="49200"/>
                <a:chOff x="2159414" y="3486447"/>
                <a:chExt cx="2606105" cy="49200"/>
              </a:xfrm>
            </p:grpSpPr>
            <p:sp>
              <p:nvSpPr>
                <p:cNvPr id="739" name="Google Shape;739;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0" name="Google Shape;740;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1" name="Google Shape;741;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2" name="Google Shape;742;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3" name="Google Shape;743;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4" name="Google Shape;744;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5" name="Google Shape;745;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6" name="Google Shape;746;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7" name="Google Shape;747;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8" name="Google Shape;748;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49" name="Google Shape;749;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0" name="Google Shape;750;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1" name="Google Shape;751;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2" name="Google Shape;752;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3" name="Google Shape;753;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4" name="Google Shape;754;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755" name="Google Shape;755;p8"/>
              <p:cNvGrpSpPr/>
              <p:nvPr/>
            </p:nvGrpSpPr>
            <p:grpSpPr>
              <a:xfrm>
                <a:off x="2159414" y="3819188"/>
                <a:ext cx="2606105" cy="49200"/>
                <a:chOff x="2159414" y="3486447"/>
                <a:chExt cx="2606105" cy="49200"/>
              </a:xfrm>
            </p:grpSpPr>
            <p:sp>
              <p:nvSpPr>
                <p:cNvPr id="756" name="Google Shape;756;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7" name="Google Shape;757;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8" name="Google Shape;758;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9" name="Google Shape;759;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0" name="Google Shape;760;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1" name="Google Shape;761;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2" name="Google Shape;762;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3" name="Google Shape;763;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4" name="Google Shape;764;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5" name="Google Shape;765;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6" name="Google Shape;766;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7" name="Google Shape;767;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8" name="Google Shape;768;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9" name="Google Shape;769;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70" name="Google Shape;770;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71" name="Google Shape;771;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772" name="Google Shape;772;p8"/>
              <p:cNvGrpSpPr/>
              <p:nvPr/>
            </p:nvGrpSpPr>
            <p:grpSpPr>
              <a:xfrm>
                <a:off x="2159414" y="3983540"/>
                <a:ext cx="2606105" cy="49200"/>
                <a:chOff x="2159414" y="3486447"/>
                <a:chExt cx="2606105" cy="49200"/>
              </a:xfrm>
            </p:grpSpPr>
            <p:sp>
              <p:nvSpPr>
                <p:cNvPr id="773" name="Google Shape;773;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74" name="Google Shape;774;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75" name="Google Shape;775;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76" name="Google Shape;776;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77" name="Google Shape;777;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78" name="Google Shape;778;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79" name="Google Shape;779;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0" name="Google Shape;780;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1" name="Google Shape;781;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2" name="Google Shape;782;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3" name="Google Shape;783;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4" name="Google Shape;784;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5" name="Google Shape;785;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6" name="Google Shape;786;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7" name="Google Shape;787;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88" name="Google Shape;788;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789" name="Google Shape;789;p8"/>
              <p:cNvGrpSpPr/>
              <p:nvPr/>
            </p:nvGrpSpPr>
            <p:grpSpPr>
              <a:xfrm>
                <a:off x="2159414" y="4157747"/>
                <a:ext cx="2606105" cy="49200"/>
                <a:chOff x="2159414" y="3486447"/>
                <a:chExt cx="2606105" cy="49200"/>
              </a:xfrm>
            </p:grpSpPr>
            <p:sp>
              <p:nvSpPr>
                <p:cNvPr id="790" name="Google Shape;790;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1" name="Google Shape;791;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2" name="Google Shape;792;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3" name="Google Shape;793;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4" name="Google Shape;794;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5" name="Google Shape;795;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6" name="Google Shape;796;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7" name="Google Shape;797;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8" name="Google Shape;798;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99" name="Google Shape;799;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00" name="Google Shape;800;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01" name="Google Shape;801;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02" name="Google Shape;802;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03" name="Google Shape;803;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04" name="Google Shape;804;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05" name="Google Shape;805;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grpSp>
          <p:nvGrpSpPr>
            <p:cNvPr id="806" name="Google Shape;806;p8"/>
            <p:cNvGrpSpPr/>
            <p:nvPr/>
          </p:nvGrpSpPr>
          <p:grpSpPr>
            <a:xfrm>
              <a:off x="5927502" y="1318161"/>
              <a:ext cx="2377550" cy="653782"/>
              <a:chOff x="2159414" y="3486447"/>
              <a:chExt cx="2606105" cy="720500"/>
            </a:xfrm>
          </p:grpSpPr>
          <p:grpSp>
            <p:nvGrpSpPr>
              <p:cNvPr id="807" name="Google Shape;807;p8"/>
              <p:cNvGrpSpPr/>
              <p:nvPr/>
            </p:nvGrpSpPr>
            <p:grpSpPr>
              <a:xfrm>
                <a:off x="2159414" y="3486447"/>
                <a:ext cx="2606105" cy="49200"/>
                <a:chOff x="2159414" y="3486447"/>
                <a:chExt cx="2606105" cy="49200"/>
              </a:xfrm>
            </p:grpSpPr>
            <p:sp>
              <p:nvSpPr>
                <p:cNvPr id="808" name="Google Shape;808;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09" name="Google Shape;809;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0" name="Google Shape;810;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1" name="Google Shape;811;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2" name="Google Shape;812;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3" name="Google Shape;813;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4" name="Google Shape;814;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5" name="Google Shape;815;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6" name="Google Shape;816;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7" name="Google Shape;817;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8" name="Google Shape;818;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9" name="Google Shape;819;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0" name="Google Shape;820;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1" name="Google Shape;821;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2" name="Google Shape;822;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3" name="Google Shape;823;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824" name="Google Shape;824;p8"/>
              <p:cNvGrpSpPr/>
              <p:nvPr/>
            </p:nvGrpSpPr>
            <p:grpSpPr>
              <a:xfrm>
                <a:off x="2159414" y="3652838"/>
                <a:ext cx="2606105" cy="49200"/>
                <a:chOff x="2159414" y="3486447"/>
                <a:chExt cx="2606105" cy="49200"/>
              </a:xfrm>
            </p:grpSpPr>
            <p:sp>
              <p:nvSpPr>
                <p:cNvPr id="825" name="Google Shape;825;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6" name="Google Shape;826;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7" name="Google Shape;827;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8" name="Google Shape;828;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29" name="Google Shape;829;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0" name="Google Shape;830;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1" name="Google Shape;831;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2" name="Google Shape;832;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3" name="Google Shape;833;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4" name="Google Shape;834;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5" name="Google Shape;835;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6" name="Google Shape;836;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7" name="Google Shape;837;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8" name="Google Shape;838;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9" name="Google Shape;839;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0" name="Google Shape;840;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841" name="Google Shape;841;p8"/>
              <p:cNvGrpSpPr/>
              <p:nvPr/>
            </p:nvGrpSpPr>
            <p:grpSpPr>
              <a:xfrm>
                <a:off x="2159414" y="3819188"/>
                <a:ext cx="2606105" cy="49200"/>
                <a:chOff x="2159414" y="3486447"/>
                <a:chExt cx="2606105" cy="49200"/>
              </a:xfrm>
            </p:grpSpPr>
            <p:sp>
              <p:nvSpPr>
                <p:cNvPr id="842" name="Google Shape;842;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3" name="Google Shape;843;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4" name="Google Shape;844;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5" name="Google Shape;845;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6" name="Google Shape;846;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7" name="Google Shape;847;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8" name="Google Shape;848;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9" name="Google Shape;849;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0" name="Google Shape;850;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1" name="Google Shape;851;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2" name="Google Shape;852;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3" name="Google Shape;853;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4" name="Google Shape;854;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5" name="Google Shape;855;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6" name="Google Shape;856;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57" name="Google Shape;857;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858" name="Google Shape;858;p8"/>
              <p:cNvGrpSpPr/>
              <p:nvPr/>
            </p:nvGrpSpPr>
            <p:grpSpPr>
              <a:xfrm>
                <a:off x="2159414" y="3983540"/>
                <a:ext cx="2606105" cy="49200"/>
                <a:chOff x="2159414" y="3486447"/>
                <a:chExt cx="2606105" cy="49200"/>
              </a:xfrm>
            </p:grpSpPr>
            <p:sp>
              <p:nvSpPr>
                <p:cNvPr id="859" name="Google Shape;859;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0" name="Google Shape;860;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1" name="Google Shape;861;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2" name="Google Shape;862;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3" name="Google Shape;863;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4" name="Google Shape;864;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5" name="Google Shape;865;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6" name="Google Shape;866;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7" name="Google Shape;867;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8" name="Google Shape;868;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9" name="Google Shape;869;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0" name="Google Shape;870;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1" name="Google Shape;871;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2" name="Google Shape;872;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3" name="Google Shape;873;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4" name="Google Shape;874;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875" name="Google Shape;875;p8"/>
              <p:cNvGrpSpPr/>
              <p:nvPr/>
            </p:nvGrpSpPr>
            <p:grpSpPr>
              <a:xfrm>
                <a:off x="2159414" y="4157747"/>
                <a:ext cx="2606105" cy="49200"/>
                <a:chOff x="2159414" y="3486447"/>
                <a:chExt cx="2606105" cy="49200"/>
              </a:xfrm>
            </p:grpSpPr>
            <p:sp>
              <p:nvSpPr>
                <p:cNvPr id="876" name="Google Shape;876;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7" name="Google Shape;877;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8" name="Google Shape;878;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9" name="Google Shape;879;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0" name="Google Shape;880;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1" name="Google Shape;881;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2" name="Google Shape;882;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3" name="Google Shape;883;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4" name="Google Shape;884;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5" name="Google Shape;885;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6" name="Google Shape;886;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7" name="Google Shape;887;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8" name="Google Shape;888;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89" name="Google Shape;889;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0" name="Google Shape;890;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1" name="Google Shape;891;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grpSp>
          <p:nvGrpSpPr>
            <p:cNvPr id="892" name="Google Shape;892;p8"/>
            <p:cNvGrpSpPr/>
            <p:nvPr/>
          </p:nvGrpSpPr>
          <p:grpSpPr>
            <a:xfrm>
              <a:off x="5927502" y="2084668"/>
              <a:ext cx="2377550" cy="44644"/>
              <a:chOff x="2159414" y="3486447"/>
              <a:chExt cx="2606105" cy="49200"/>
            </a:xfrm>
          </p:grpSpPr>
          <p:sp>
            <p:nvSpPr>
              <p:cNvPr id="893" name="Google Shape;893;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4" name="Google Shape;894;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5" name="Google Shape;895;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6" name="Google Shape;896;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7" name="Google Shape;897;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8" name="Google Shape;898;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9" name="Google Shape;899;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0" name="Google Shape;900;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1" name="Google Shape;901;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2" name="Google Shape;902;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3" name="Google Shape;903;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4" name="Google Shape;904;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5" name="Google Shape;905;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6" name="Google Shape;906;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7" name="Google Shape;907;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8" name="Google Shape;908;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909" name="Google Shape;909;p8"/>
            <p:cNvGrpSpPr/>
            <p:nvPr/>
          </p:nvGrpSpPr>
          <p:grpSpPr>
            <a:xfrm>
              <a:off x="5927502" y="2235651"/>
              <a:ext cx="2377550" cy="44644"/>
              <a:chOff x="2159414" y="3486447"/>
              <a:chExt cx="2606105" cy="49200"/>
            </a:xfrm>
          </p:grpSpPr>
          <p:sp>
            <p:nvSpPr>
              <p:cNvPr id="910" name="Google Shape;910;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1" name="Google Shape;911;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2" name="Google Shape;912;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3" name="Google Shape;913;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4" name="Google Shape;914;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5" name="Google Shape;915;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6" name="Google Shape;916;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7" name="Google Shape;917;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8" name="Google Shape;918;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19" name="Google Shape;919;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0" name="Google Shape;920;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1" name="Google Shape;921;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2" name="Google Shape;922;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3" name="Google Shape;923;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4" name="Google Shape;924;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5" name="Google Shape;925;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926" name="Google Shape;926;p8"/>
            <p:cNvGrpSpPr/>
            <p:nvPr/>
          </p:nvGrpSpPr>
          <p:grpSpPr>
            <a:xfrm>
              <a:off x="5927502" y="2386597"/>
              <a:ext cx="2377550" cy="44644"/>
              <a:chOff x="2159414" y="3486447"/>
              <a:chExt cx="2606105" cy="49200"/>
            </a:xfrm>
          </p:grpSpPr>
          <p:sp>
            <p:nvSpPr>
              <p:cNvPr id="927" name="Google Shape;927;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8" name="Google Shape;928;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9" name="Google Shape;929;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0" name="Google Shape;930;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1" name="Google Shape;931;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2" name="Google Shape;932;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3" name="Google Shape;933;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4" name="Google Shape;934;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5" name="Google Shape;935;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6" name="Google Shape;936;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7" name="Google Shape;937;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8" name="Google Shape;938;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9" name="Google Shape;939;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0" name="Google Shape;940;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1" name="Google Shape;941;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2" name="Google Shape;942;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943" name="Google Shape;943;p8"/>
            <p:cNvGrpSpPr/>
            <p:nvPr/>
          </p:nvGrpSpPr>
          <p:grpSpPr>
            <a:xfrm>
              <a:off x="5927502" y="2535730"/>
              <a:ext cx="2377550" cy="44644"/>
              <a:chOff x="2159414" y="3486447"/>
              <a:chExt cx="2606105" cy="49200"/>
            </a:xfrm>
          </p:grpSpPr>
          <p:sp>
            <p:nvSpPr>
              <p:cNvPr id="944" name="Google Shape;944;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5" name="Google Shape;945;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6" name="Google Shape;946;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7" name="Google Shape;947;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8" name="Google Shape;948;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9" name="Google Shape;949;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0" name="Google Shape;950;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1" name="Google Shape;951;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2" name="Google Shape;952;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3" name="Google Shape;953;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4" name="Google Shape;954;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5" name="Google Shape;955;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6" name="Google Shape;956;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7" name="Google Shape;957;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8" name="Google Shape;958;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59" name="Google Shape;959;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960" name="Google Shape;960;p8"/>
            <p:cNvGrpSpPr/>
            <p:nvPr/>
          </p:nvGrpSpPr>
          <p:grpSpPr>
            <a:xfrm>
              <a:off x="5927502" y="2693806"/>
              <a:ext cx="2377550" cy="44644"/>
              <a:chOff x="2159414" y="3486447"/>
              <a:chExt cx="2606105" cy="49200"/>
            </a:xfrm>
          </p:grpSpPr>
          <p:sp>
            <p:nvSpPr>
              <p:cNvPr id="961" name="Google Shape;961;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2" name="Google Shape;962;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3" name="Google Shape;963;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4" name="Google Shape;964;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5" name="Google Shape;965;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6" name="Google Shape;966;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7" name="Google Shape;967;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8" name="Google Shape;968;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69" name="Google Shape;969;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0" name="Google Shape;970;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1" name="Google Shape;971;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2" name="Google Shape;972;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3" name="Google Shape;973;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4" name="Google Shape;974;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5" name="Google Shape;975;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6" name="Google Shape;976;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nvGrpSpPr>
            <p:cNvPr id="977" name="Google Shape;977;p8"/>
            <p:cNvGrpSpPr/>
            <p:nvPr/>
          </p:nvGrpSpPr>
          <p:grpSpPr>
            <a:xfrm>
              <a:off x="5927502" y="2851881"/>
              <a:ext cx="2377550" cy="44644"/>
              <a:chOff x="2159414" y="3486447"/>
              <a:chExt cx="2606105" cy="49200"/>
            </a:xfrm>
          </p:grpSpPr>
          <p:sp>
            <p:nvSpPr>
              <p:cNvPr id="978" name="Google Shape;978;p8"/>
              <p:cNvSpPr/>
              <p:nvPr/>
            </p:nvSpPr>
            <p:spPr>
              <a:xfrm>
                <a:off x="2159414"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79" name="Google Shape;979;p8"/>
              <p:cNvSpPr/>
              <p:nvPr/>
            </p:nvSpPr>
            <p:spPr>
              <a:xfrm>
                <a:off x="232985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0" name="Google Shape;980;p8"/>
              <p:cNvSpPr/>
              <p:nvPr/>
            </p:nvSpPr>
            <p:spPr>
              <a:xfrm>
                <a:off x="250029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1" name="Google Shape;981;p8"/>
              <p:cNvSpPr/>
              <p:nvPr/>
            </p:nvSpPr>
            <p:spPr>
              <a:xfrm>
                <a:off x="2670735"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2" name="Google Shape;982;p8"/>
              <p:cNvSpPr/>
              <p:nvPr/>
            </p:nvSpPr>
            <p:spPr>
              <a:xfrm>
                <a:off x="284117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3" name="Google Shape;983;p8"/>
              <p:cNvSpPr/>
              <p:nvPr/>
            </p:nvSpPr>
            <p:spPr>
              <a:xfrm>
                <a:off x="301161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4" name="Google Shape;984;p8"/>
              <p:cNvSpPr/>
              <p:nvPr/>
            </p:nvSpPr>
            <p:spPr>
              <a:xfrm>
                <a:off x="3182056"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5" name="Google Shape;985;p8"/>
              <p:cNvSpPr/>
              <p:nvPr/>
            </p:nvSpPr>
            <p:spPr>
              <a:xfrm>
                <a:off x="335249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6" name="Google Shape;986;p8"/>
              <p:cNvSpPr/>
              <p:nvPr/>
            </p:nvSpPr>
            <p:spPr>
              <a:xfrm>
                <a:off x="352293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7" name="Google Shape;987;p8"/>
              <p:cNvSpPr/>
              <p:nvPr/>
            </p:nvSpPr>
            <p:spPr>
              <a:xfrm>
                <a:off x="3693377"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8" name="Google Shape;988;p8"/>
              <p:cNvSpPr/>
              <p:nvPr/>
            </p:nvSpPr>
            <p:spPr>
              <a:xfrm>
                <a:off x="386381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89" name="Google Shape;989;p8"/>
              <p:cNvSpPr/>
              <p:nvPr/>
            </p:nvSpPr>
            <p:spPr>
              <a:xfrm>
                <a:off x="403425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0" name="Google Shape;990;p8"/>
              <p:cNvSpPr/>
              <p:nvPr/>
            </p:nvSpPr>
            <p:spPr>
              <a:xfrm>
                <a:off x="4204698"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1" name="Google Shape;991;p8"/>
              <p:cNvSpPr/>
              <p:nvPr/>
            </p:nvSpPr>
            <p:spPr>
              <a:xfrm>
                <a:off x="437513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2" name="Google Shape;992;p8"/>
              <p:cNvSpPr/>
              <p:nvPr/>
            </p:nvSpPr>
            <p:spPr>
              <a:xfrm>
                <a:off x="454557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93" name="Google Shape;993;p8"/>
              <p:cNvSpPr/>
              <p:nvPr/>
            </p:nvSpPr>
            <p:spPr>
              <a:xfrm>
                <a:off x="4716019" y="3486447"/>
                <a:ext cx="49500" cy="492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grpSp>
      <p:sp>
        <p:nvSpPr>
          <p:cNvPr id="994" name="Google Shape;994;p8"/>
          <p:cNvSpPr txBox="1">
            <a:spLocks noGrp="1"/>
          </p:cNvSpPr>
          <p:nvPr>
            <p:ph type="title"/>
          </p:nvPr>
        </p:nvSpPr>
        <p:spPr>
          <a:xfrm>
            <a:off x="325804" y="267467"/>
            <a:ext cx="11548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95" name="Google Shape;995;p8"/>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389457" algn="l">
              <a:lnSpc>
                <a:spcPct val="115000"/>
              </a:lnSpc>
              <a:spcBef>
                <a:spcPts val="0"/>
              </a:spcBef>
              <a:spcAft>
                <a:spcPts val="0"/>
              </a:spcAft>
              <a:buSzPts val="1000"/>
              <a:buChar char="○"/>
              <a:defRPr sz="1333"/>
            </a:lvl2pPr>
            <a:lvl3pPr marL="1828754" lvl="2" indent="-389457" algn="l">
              <a:lnSpc>
                <a:spcPct val="115000"/>
              </a:lnSpc>
              <a:spcBef>
                <a:spcPts val="0"/>
              </a:spcBef>
              <a:spcAft>
                <a:spcPts val="0"/>
              </a:spcAft>
              <a:buSzPts val="1000"/>
              <a:buChar char="■"/>
              <a:defRPr sz="1333"/>
            </a:lvl3pPr>
            <a:lvl4pPr marL="2438339" lvl="3" indent="-389457" algn="l">
              <a:lnSpc>
                <a:spcPct val="115000"/>
              </a:lnSpc>
              <a:spcBef>
                <a:spcPts val="0"/>
              </a:spcBef>
              <a:spcAft>
                <a:spcPts val="0"/>
              </a:spcAft>
              <a:buSzPts val="1000"/>
              <a:buChar char="●"/>
              <a:defRPr sz="1333"/>
            </a:lvl4pPr>
            <a:lvl5pPr marL="3047924" lvl="4" indent="-389457" algn="l">
              <a:lnSpc>
                <a:spcPct val="115000"/>
              </a:lnSpc>
              <a:spcBef>
                <a:spcPts val="0"/>
              </a:spcBef>
              <a:spcAft>
                <a:spcPts val="0"/>
              </a:spcAft>
              <a:buSzPts val="1000"/>
              <a:buChar char="○"/>
              <a:defRPr/>
            </a:lvl5pPr>
            <a:lvl6pPr marL="3657509" lvl="5" indent="-372524" algn="l">
              <a:lnSpc>
                <a:spcPct val="115000"/>
              </a:lnSpc>
              <a:spcBef>
                <a:spcPts val="0"/>
              </a:spcBef>
              <a:spcAft>
                <a:spcPts val="0"/>
              </a:spcAft>
              <a:buSzPts val="800"/>
              <a:buChar char="■"/>
              <a:defRPr sz="1067"/>
            </a:lvl6pPr>
            <a:lvl7pPr marL="4267093" lvl="6" indent="-372524" algn="l">
              <a:lnSpc>
                <a:spcPct val="115000"/>
              </a:lnSpc>
              <a:spcBef>
                <a:spcPts val="0"/>
              </a:spcBef>
              <a:spcAft>
                <a:spcPts val="0"/>
              </a:spcAft>
              <a:buSzPts val="800"/>
              <a:buChar char="●"/>
              <a:defRPr sz="1067"/>
            </a:lvl7pPr>
            <a:lvl8pPr marL="4876678" lvl="7" indent="-372524" algn="l">
              <a:lnSpc>
                <a:spcPct val="115000"/>
              </a:lnSpc>
              <a:spcBef>
                <a:spcPts val="0"/>
              </a:spcBef>
              <a:spcAft>
                <a:spcPts val="0"/>
              </a:spcAft>
              <a:buSzPts val="800"/>
              <a:buChar char="○"/>
              <a:defRPr sz="1067"/>
            </a:lvl8pPr>
            <a:lvl9pPr marL="5486263" lvl="8" indent="-372524" algn="l">
              <a:lnSpc>
                <a:spcPct val="115000"/>
              </a:lnSpc>
              <a:spcBef>
                <a:spcPts val="0"/>
              </a:spcBef>
              <a:spcAft>
                <a:spcPts val="0"/>
              </a:spcAft>
              <a:buSzPts val="800"/>
              <a:buChar char="■"/>
              <a:defRPr sz="1067"/>
            </a:lvl9pPr>
          </a:lstStyle>
          <a:p>
            <a:endParaRPr/>
          </a:p>
        </p:txBody>
      </p:sp>
      <p:sp>
        <p:nvSpPr>
          <p:cNvPr id="996" name="Google Shape;996;p8"/>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389457" algn="l">
              <a:lnSpc>
                <a:spcPct val="115000"/>
              </a:lnSpc>
              <a:spcBef>
                <a:spcPts val="0"/>
              </a:spcBef>
              <a:spcAft>
                <a:spcPts val="0"/>
              </a:spcAft>
              <a:buSzPts val="1000"/>
              <a:buChar char="○"/>
              <a:defRPr sz="1333"/>
            </a:lvl2pPr>
            <a:lvl3pPr marL="1828754" lvl="2" indent="-389457" algn="l">
              <a:lnSpc>
                <a:spcPct val="115000"/>
              </a:lnSpc>
              <a:spcBef>
                <a:spcPts val="0"/>
              </a:spcBef>
              <a:spcAft>
                <a:spcPts val="0"/>
              </a:spcAft>
              <a:buSzPts val="1000"/>
              <a:buChar char="■"/>
              <a:defRPr sz="1333"/>
            </a:lvl3pPr>
            <a:lvl4pPr marL="2438339" lvl="3" indent="-389457" algn="l">
              <a:lnSpc>
                <a:spcPct val="115000"/>
              </a:lnSpc>
              <a:spcBef>
                <a:spcPts val="0"/>
              </a:spcBef>
              <a:spcAft>
                <a:spcPts val="0"/>
              </a:spcAft>
              <a:buSzPts val="1000"/>
              <a:buChar char="●"/>
              <a:defRPr sz="1333"/>
            </a:lvl4pPr>
            <a:lvl5pPr marL="3047924" lvl="4" indent="-389457" algn="l">
              <a:lnSpc>
                <a:spcPct val="115000"/>
              </a:lnSpc>
              <a:spcBef>
                <a:spcPts val="0"/>
              </a:spcBef>
              <a:spcAft>
                <a:spcPts val="0"/>
              </a:spcAft>
              <a:buSzPts val="1000"/>
              <a:buChar char="○"/>
              <a:defRPr/>
            </a:lvl5pPr>
            <a:lvl6pPr marL="3657509" lvl="5" indent="-372524" algn="l">
              <a:lnSpc>
                <a:spcPct val="115000"/>
              </a:lnSpc>
              <a:spcBef>
                <a:spcPts val="0"/>
              </a:spcBef>
              <a:spcAft>
                <a:spcPts val="0"/>
              </a:spcAft>
              <a:buSzPts val="800"/>
              <a:buChar char="■"/>
              <a:defRPr sz="1067"/>
            </a:lvl6pPr>
            <a:lvl7pPr marL="4267093" lvl="6" indent="-372524" algn="l">
              <a:lnSpc>
                <a:spcPct val="115000"/>
              </a:lnSpc>
              <a:spcBef>
                <a:spcPts val="0"/>
              </a:spcBef>
              <a:spcAft>
                <a:spcPts val="0"/>
              </a:spcAft>
              <a:buSzPts val="800"/>
              <a:buChar char="●"/>
              <a:defRPr sz="1067"/>
            </a:lvl7pPr>
            <a:lvl8pPr marL="4876678" lvl="7" indent="-372524" algn="l">
              <a:lnSpc>
                <a:spcPct val="115000"/>
              </a:lnSpc>
              <a:spcBef>
                <a:spcPts val="0"/>
              </a:spcBef>
              <a:spcAft>
                <a:spcPts val="0"/>
              </a:spcAft>
              <a:buSzPts val="800"/>
              <a:buChar char="○"/>
              <a:defRPr sz="1067"/>
            </a:lvl8pPr>
            <a:lvl9pPr marL="5486263" lvl="8" indent="-372524" algn="l">
              <a:lnSpc>
                <a:spcPct val="115000"/>
              </a:lnSpc>
              <a:spcBef>
                <a:spcPts val="0"/>
              </a:spcBef>
              <a:spcAft>
                <a:spcPts val="0"/>
              </a:spcAft>
              <a:buSzPts val="800"/>
              <a:buChar char="■"/>
              <a:defRPr sz="1067"/>
            </a:lvl9pPr>
          </a:lstStyle>
          <a:p>
            <a:endParaRPr/>
          </a:p>
        </p:txBody>
      </p:sp>
      <p:sp>
        <p:nvSpPr>
          <p:cNvPr id="997" name="Google Shape;997;p8"/>
          <p:cNvSpPr txBox="1">
            <a:spLocks noGrp="1"/>
          </p:cNvSpPr>
          <p:nvPr>
            <p:ph type="sldNum" idx="12"/>
          </p:nvPr>
        </p:nvSpPr>
        <p:spPr>
          <a:xfrm>
            <a:off x="11603133" y="6374033"/>
            <a:ext cx="425200" cy="363600"/>
          </a:xfrm>
          <a:prstGeom prst="rect">
            <a:avLst/>
          </a:prstGeom>
          <a:noFill/>
          <a:ln>
            <a:noFill/>
          </a:ln>
        </p:spPr>
        <p:txBody>
          <a:bodyPr spcFirstLastPara="1" wrap="square" lIns="91425" tIns="91425" rIns="91425" bIns="91425" anchor="ctr" anchorCtr="0">
            <a:normAutofit lnSpcReduction="20000"/>
          </a:bodyPr>
          <a:lstStyle>
            <a:lvl1pPr marL="0" marR="0" lvl="0"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9pPr>
          </a:lstStyle>
          <a:p>
            <a:pPr defTabSz="1219170"/>
            <a:fld id="{00000000-1234-1234-1234-123412341234}" type="slidenum">
              <a:rPr lang="en" kern="0" smtClean="0">
                <a:solidFill>
                  <a:srgbClr val="7C868F"/>
                </a:solidFill>
              </a:rPr>
              <a:pPr defTabSz="1219170"/>
              <a:t>‹#›</a:t>
            </a:fld>
            <a:endParaRPr lang="en" kern="0">
              <a:solidFill>
                <a:srgbClr val="7C868F"/>
              </a:solidFill>
            </a:endParaRPr>
          </a:p>
        </p:txBody>
      </p:sp>
      <p:pic>
        <p:nvPicPr>
          <p:cNvPr id="998" name="Google Shape;998;p8"/>
          <p:cNvPicPr preferRelativeResize="0"/>
          <p:nvPr/>
        </p:nvPicPr>
        <p:blipFill>
          <a:blip r:embed="rId2">
            <a:alphaModFix/>
          </a:blip>
          <a:stretch>
            <a:fillRect/>
          </a:stretch>
        </p:blipFill>
        <p:spPr>
          <a:xfrm>
            <a:off x="10365333" y="6003467"/>
            <a:ext cx="1101235" cy="734168"/>
          </a:xfrm>
          <a:prstGeom prst="rect">
            <a:avLst/>
          </a:prstGeom>
          <a:noFill/>
          <a:ln>
            <a:noFill/>
          </a:ln>
        </p:spPr>
      </p:pic>
    </p:spTree>
    <p:extLst>
      <p:ext uri="{BB962C8B-B14F-4D97-AF65-F5344CB8AC3E}">
        <p14:creationId xmlns:p14="http://schemas.microsoft.com/office/powerpoint/2010/main" val="6611617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plit | Text Left - Blank">
  <p:cSld name="Split | Text Left - Blank">
    <p:spTree>
      <p:nvGrpSpPr>
        <p:cNvPr id="1" name="Shape 705"/>
        <p:cNvGrpSpPr/>
        <p:nvPr/>
      </p:nvGrpSpPr>
      <p:grpSpPr>
        <a:xfrm>
          <a:off x="0" y="0"/>
          <a:ext cx="0" cy="0"/>
          <a:chOff x="0" y="0"/>
          <a:chExt cx="0" cy="0"/>
        </a:xfrm>
      </p:grpSpPr>
      <p:sp>
        <p:nvSpPr>
          <p:cNvPr id="706" name="Google Shape;706;p7"/>
          <p:cNvSpPr txBox="1">
            <a:spLocks noGrp="1"/>
          </p:cNvSpPr>
          <p:nvPr>
            <p:ph type="title"/>
          </p:nvPr>
        </p:nvSpPr>
        <p:spPr>
          <a:xfrm>
            <a:off x="533128" y="1063667"/>
            <a:ext cx="5637200" cy="1528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sz="3733"/>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07" name="Google Shape;707;p7"/>
          <p:cNvSpPr txBox="1">
            <a:spLocks noGrp="1"/>
          </p:cNvSpPr>
          <p:nvPr>
            <p:ph type="body" idx="1"/>
          </p:nvPr>
        </p:nvSpPr>
        <p:spPr>
          <a:xfrm>
            <a:off x="533128" y="2592200"/>
            <a:ext cx="5637200" cy="3407600"/>
          </a:xfrm>
          <a:prstGeom prst="rect">
            <a:avLst/>
          </a:prstGeom>
          <a:noFill/>
          <a:ln>
            <a:noFill/>
          </a:ln>
        </p:spPr>
        <p:txBody>
          <a:bodyPr spcFirstLastPara="1" wrap="square" lIns="91425" tIns="91425" rIns="91425" bIns="91425" anchor="t" anchorCtr="0">
            <a:normAutofit/>
          </a:bodyPr>
          <a:lstStyle>
            <a:lvl1pPr marL="609585" lvl="0" indent="-440256" algn="l">
              <a:lnSpc>
                <a:spcPct val="115000"/>
              </a:lnSpc>
              <a:spcBef>
                <a:spcPts val="0"/>
              </a:spcBef>
              <a:spcAft>
                <a:spcPts val="0"/>
              </a:spcAft>
              <a:buSzPts val="1600"/>
              <a:buChar char="●"/>
              <a:defRPr/>
            </a:lvl1pPr>
            <a:lvl2pPr marL="1219170" lvl="1" indent="-423323" algn="l">
              <a:lnSpc>
                <a:spcPct val="115000"/>
              </a:lnSpc>
              <a:spcBef>
                <a:spcPts val="0"/>
              </a:spcBef>
              <a:spcAft>
                <a:spcPts val="0"/>
              </a:spcAft>
              <a:buSzPts val="1400"/>
              <a:buChar char="○"/>
              <a:defRPr/>
            </a:lvl2pPr>
            <a:lvl3pPr marL="1828754" lvl="2" indent="-406390" algn="l">
              <a:lnSpc>
                <a:spcPct val="115000"/>
              </a:lnSpc>
              <a:spcBef>
                <a:spcPts val="0"/>
              </a:spcBef>
              <a:spcAft>
                <a:spcPts val="0"/>
              </a:spcAft>
              <a:buSzPts val="1200"/>
              <a:buChar char="■"/>
              <a:defRPr/>
            </a:lvl3pPr>
            <a:lvl4pPr marL="2438339" lvl="3" indent="-406390" algn="l">
              <a:lnSpc>
                <a:spcPct val="115000"/>
              </a:lnSpc>
              <a:spcBef>
                <a:spcPts val="0"/>
              </a:spcBef>
              <a:spcAft>
                <a:spcPts val="0"/>
              </a:spcAft>
              <a:buSzPts val="1200"/>
              <a:buChar char="●"/>
              <a:defRPr/>
            </a:lvl4pPr>
            <a:lvl5pPr marL="3047924" lvl="4" indent="-389457" algn="l">
              <a:lnSpc>
                <a:spcPct val="115000"/>
              </a:lnSpc>
              <a:spcBef>
                <a:spcPts val="0"/>
              </a:spcBef>
              <a:spcAft>
                <a:spcPts val="0"/>
              </a:spcAft>
              <a:buSzPts val="1000"/>
              <a:buChar char="○"/>
              <a:defRPr/>
            </a:lvl5pPr>
            <a:lvl6pPr marL="3657509" lvl="5" indent="-389457" algn="l">
              <a:lnSpc>
                <a:spcPct val="115000"/>
              </a:lnSpc>
              <a:spcBef>
                <a:spcPts val="0"/>
              </a:spcBef>
              <a:spcAft>
                <a:spcPts val="0"/>
              </a:spcAft>
              <a:buSzPts val="1000"/>
              <a:buChar char="■"/>
              <a:defRPr/>
            </a:lvl6pPr>
            <a:lvl7pPr marL="4267093" lvl="6" indent="-389457" algn="l">
              <a:lnSpc>
                <a:spcPct val="115000"/>
              </a:lnSpc>
              <a:spcBef>
                <a:spcPts val="0"/>
              </a:spcBef>
              <a:spcAft>
                <a:spcPts val="0"/>
              </a:spcAft>
              <a:buSzPts val="1000"/>
              <a:buChar char="●"/>
              <a:defRPr/>
            </a:lvl7pPr>
            <a:lvl8pPr marL="4876678" lvl="7" indent="-380990" algn="l">
              <a:lnSpc>
                <a:spcPct val="115000"/>
              </a:lnSpc>
              <a:spcBef>
                <a:spcPts val="0"/>
              </a:spcBef>
              <a:spcAft>
                <a:spcPts val="0"/>
              </a:spcAft>
              <a:buSzPts val="900"/>
              <a:buChar char="○"/>
              <a:defRPr/>
            </a:lvl8pPr>
            <a:lvl9pPr marL="5486263" lvl="8" indent="-380990" algn="l">
              <a:lnSpc>
                <a:spcPct val="115000"/>
              </a:lnSpc>
              <a:spcBef>
                <a:spcPts val="0"/>
              </a:spcBef>
              <a:spcAft>
                <a:spcPts val="0"/>
              </a:spcAft>
              <a:buSzPts val="900"/>
              <a:buChar char="■"/>
              <a:defRPr/>
            </a:lvl9pPr>
          </a:lstStyle>
          <a:p>
            <a:endParaRPr/>
          </a:p>
        </p:txBody>
      </p:sp>
      <p:sp>
        <p:nvSpPr>
          <p:cNvPr id="708" name="Google Shape;708;p7"/>
          <p:cNvSpPr txBox="1">
            <a:spLocks noGrp="1"/>
          </p:cNvSpPr>
          <p:nvPr>
            <p:ph type="sldNum" idx="12"/>
          </p:nvPr>
        </p:nvSpPr>
        <p:spPr>
          <a:xfrm>
            <a:off x="11603133" y="6374033"/>
            <a:ext cx="425200" cy="363600"/>
          </a:xfrm>
          <a:prstGeom prst="rect">
            <a:avLst/>
          </a:prstGeom>
          <a:noFill/>
          <a:ln>
            <a:noFill/>
          </a:ln>
        </p:spPr>
        <p:txBody>
          <a:bodyPr spcFirstLastPara="1" wrap="square" lIns="91425" tIns="91425" rIns="91425" bIns="91425" anchor="ctr" anchorCtr="0">
            <a:normAutofit lnSpcReduction="20000"/>
          </a:bodyPr>
          <a:lstStyle>
            <a:lvl1pPr marL="0" marR="0" lvl="0"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9pPr>
          </a:lstStyle>
          <a:p>
            <a:pPr defTabSz="1219170"/>
            <a:fld id="{00000000-1234-1234-1234-123412341234}" type="slidenum">
              <a:rPr lang="en" kern="0" smtClean="0">
                <a:solidFill>
                  <a:srgbClr val="7C868F"/>
                </a:solidFill>
              </a:rPr>
              <a:pPr defTabSz="1219170"/>
              <a:t>‹#›</a:t>
            </a:fld>
            <a:endParaRPr lang="en" kern="0">
              <a:solidFill>
                <a:srgbClr val="7C868F"/>
              </a:solidFill>
            </a:endParaRPr>
          </a:p>
        </p:txBody>
      </p:sp>
      <p:grpSp>
        <p:nvGrpSpPr>
          <p:cNvPr id="709" name="Google Shape;709;p7"/>
          <p:cNvGrpSpPr/>
          <p:nvPr/>
        </p:nvGrpSpPr>
        <p:grpSpPr>
          <a:xfrm>
            <a:off x="10721565" y="6371462"/>
            <a:ext cx="797703" cy="227212"/>
            <a:chOff x="238125" y="1822850"/>
            <a:chExt cx="7080200" cy="2016675"/>
          </a:xfrm>
        </p:grpSpPr>
        <p:sp>
          <p:nvSpPr>
            <p:cNvPr id="710" name="Google Shape;710;p7"/>
            <p:cNvSpPr/>
            <p:nvPr/>
          </p:nvSpPr>
          <p:spPr>
            <a:xfrm>
              <a:off x="238125" y="1822875"/>
              <a:ext cx="2435325" cy="2016650"/>
            </a:xfrm>
            <a:custGeom>
              <a:avLst/>
              <a:gdLst/>
              <a:ahLst/>
              <a:cxnLst/>
              <a:rect l="l" t="t" r="r" b="b"/>
              <a:pathLst>
                <a:path w="97413" h="80666" extrusionOk="0">
                  <a:moveTo>
                    <a:pt x="0" y="0"/>
                  </a:moveTo>
                  <a:lnTo>
                    <a:pt x="0" y="51030"/>
                  </a:lnTo>
                  <a:cubicBezTo>
                    <a:pt x="0" y="71547"/>
                    <a:pt x="12012" y="80666"/>
                    <a:pt x="27444" y="80666"/>
                  </a:cubicBezTo>
                  <a:cubicBezTo>
                    <a:pt x="36738" y="80666"/>
                    <a:pt x="44103" y="77071"/>
                    <a:pt x="48750" y="70144"/>
                  </a:cubicBezTo>
                  <a:cubicBezTo>
                    <a:pt x="53310" y="77071"/>
                    <a:pt x="60675" y="80666"/>
                    <a:pt x="69969" y="80666"/>
                  </a:cubicBezTo>
                  <a:cubicBezTo>
                    <a:pt x="85488" y="80666"/>
                    <a:pt x="97413" y="71547"/>
                    <a:pt x="97413" y="51030"/>
                  </a:cubicBezTo>
                  <a:lnTo>
                    <a:pt x="97413" y="0"/>
                  </a:lnTo>
                  <a:lnTo>
                    <a:pt x="78386" y="0"/>
                  </a:lnTo>
                  <a:lnTo>
                    <a:pt x="78386" y="51030"/>
                  </a:lnTo>
                  <a:cubicBezTo>
                    <a:pt x="78386" y="59886"/>
                    <a:pt x="73914" y="63130"/>
                    <a:pt x="68303" y="63130"/>
                  </a:cubicBezTo>
                  <a:cubicBezTo>
                    <a:pt x="62691" y="63130"/>
                    <a:pt x="58220" y="59886"/>
                    <a:pt x="58220" y="51030"/>
                  </a:cubicBezTo>
                  <a:lnTo>
                    <a:pt x="58220" y="0"/>
                  </a:lnTo>
                  <a:lnTo>
                    <a:pt x="39193" y="0"/>
                  </a:lnTo>
                  <a:lnTo>
                    <a:pt x="39193" y="51030"/>
                  </a:lnTo>
                  <a:cubicBezTo>
                    <a:pt x="39193" y="59886"/>
                    <a:pt x="34897" y="63130"/>
                    <a:pt x="29110" y="63130"/>
                  </a:cubicBezTo>
                  <a:cubicBezTo>
                    <a:pt x="23323" y="63130"/>
                    <a:pt x="19027" y="59886"/>
                    <a:pt x="19027" y="51030"/>
                  </a:cubicBezTo>
                  <a:lnTo>
                    <a:pt x="19027" y="0"/>
                  </a:lnTo>
                  <a:close/>
                </a:path>
              </a:pathLst>
            </a:custGeom>
            <a:solidFill>
              <a:srgbClr val="CE1F3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 name="Google Shape;711;p7"/>
            <p:cNvSpPr/>
            <p:nvPr/>
          </p:nvSpPr>
          <p:spPr>
            <a:xfrm>
              <a:off x="2870725" y="1822850"/>
              <a:ext cx="2018850" cy="2016675"/>
            </a:xfrm>
            <a:custGeom>
              <a:avLst/>
              <a:gdLst/>
              <a:ahLst/>
              <a:cxnLst/>
              <a:rect l="l" t="t" r="r" b="b"/>
              <a:pathLst>
                <a:path w="80754" h="80667" extrusionOk="0">
                  <a:moveTo>
                    <a:pt x="40333" y="18151"/>
                  </a:moveTo>
                  <a:cubicBezTo>
                    <a:pt x="49276" y="18151"/>
                    <a:pt x="57080" y="23499"/>
                    <a:pt x="60587" y="31215"/>
                  </a:cubicBezTo>
                  <a:lnTo>
                    <a:pt x="20166" y="31390"/>
                  </a:lnTo>
                  <a:cubicBezTo>
                    <a:pt x="23586" y="23587"/>
                    <a:pt x="31302" y="18238"/>
                    <a:pt x="40333" y="18151"/>
                  </a:cubicBezTo>
                  <a:close/>
                  <a:moveTo>
                    <a:pt x="40407" y="1"/>
                  </a:moveTo>
                  <a:cubicBezTo>
                    <a:pt x="40353" y="1"/>
                    <a:pt x="40299" y="1"/>
                    <a:pt x="40245" y="1"/>
                  </a:cubicBezTo>
                  <a:cubicBezTo>
                    <a:pt x="17974" y="89"/>
                    <a:pt x="0" y="18238"/>
                    <a:pt x="88" y="40509"/>
                  </a:cubicBezTo>
                  <a:cubicBezTo>
                    <a:pt x="88" y="62726"/>
                    <a:pt x="18237" y="80667"/>
                    <a:pt x="40347" y="80667"/>
                  </a:cubicBezTo>
                  <a:cubicBezTo>
                    <a:pt x="40401" y="80667"/>
                    <a:pt x="40454" y="80667"/>
                    <a:pt x="40508" y="80667"/>
                  </a:cubicBezTo>
                  <a:cubicBezTo>
                    <a:pt x="56992" y="80667"/>
                    <a:pt x="71021" y="70759"/>
                    <a:pt x="77334" y="56642"/>
                  </a:cubicBezTo>
                  <a:lnTo>
                    <a:pt x="77334" y="56642"/>
                  </a:lnTo>
                  <a:lnTo>
                    <a:pt x="55326" y="56730"/>
                  </a:lnTo>
                  <a:cubicBezTo>
                    <a:pt x="51381" y="60237"/>
                    <a:pt x="46208" y="62517"/>
                    <a:pt x="40508" y="62517"/>
                  </a:cubicBezTo>
                  <a:cubicBezTo>
                    <a:pt x="30513" y="62517"/>
                    <a:pt x="22008" y="55941"/>
                    <a:pt x="19202" y="46910"/>
                  </a:cubicBezTo>
                  <a:lnTo>
                    <a:pt x="80227" y="46647"/>
                  </a:lnTo>
                  <a:cubicBezTo>
                    <a:pt x="80578" y="44542"/>
                    <a:pt x="80754" y="42438"/>
                    <a:pt x="80754" y="40246"/>
                  </a:cubicBezTo>
                  <a:cubicBezTo>
                    <a:pt x="80666" y="18029"/>
                    <a:pt x="62604" y="1"/>
                    <a:pt x="40407" y="1"/>
                  </a:cubicBezTo>
                  <a:close/>
                </a:path>
              </a:pathLst>
            </a:custGeom>
            <a:solidFill>
              <a:srgbClr val="CE1F3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 name="Google Shape;712;p7"/>
            <p:cNvSpPr/>
            <p:nvPr/>
          </p:nvSpPr>
          <p:spPr>
            <a:xfrm>
              <a:off x="4707625" y="1822875"/>
              <a:ext cx="2113100" cy="2016650"/>
            </a:xfrm>
            <a:custGeom>
              <a:avLst/>
              <a:gdLst/>
              <a:ahLst/>
              <a:cxnLst/>
              <a:rect l="l" t="t" r="r" b="b"/>
              <a:pathLst>
                <a:path w="84524" h="80666" extrusionOk="0">
                  <a:moveTo>
                    <a:pt x="22446" y="4209"/>
                  </a:moveTo>
                  <a:lnTo>
                    <a:pt x="47084" y="40333"/>
                  </a:lnTo>
                  <a:lnTo>
                    <a:pt x="22446" y="76457"/>
                  </a:lnTo>
                  <a:lnTo>
                    <a:pt x="7979" y="76457"/>
                  </a:lnTo>
                  <a:lnTo>
                    <a:pt x="32617" y="40333"/>
                  </a:lnTo>
                  <a:lnTo>
                    <a:pt x="7979" y="4209"/>
                  </a:lnTo>
                  <a:close/>
                  <a:moveTo>
                    <a:pt x="0" y="0"/>
                  </a:moveTo>
                  <a:lnTo>
                    <a:pt x="27532" y="40333"/>
                  </a:lnTo>
                  <a:lnTo>
                    <a:pt x="0" y="80666"/>
                  </a:lnTo>
                  <a:lnTo>
                    <a:pt x="24638" y="80666"/>
                  </a:lnTo>
                  <a:lnTo>
                    <a:pt x="42262" y="54888"/>
                  </a:lnTo>
                  <a:lnTo>
                    <a:pt x="59886" y="80666"/>
                  </a:lnTo>
                  <a:lnTo>
                    <a:pt x="84524" y="80666"/>
                  </a:lnTo>
                  <a:lnTo>
                    <a:pt x="56992" y="40333"/>
                  </a:lnTo>
                  <a:lnTo>
                    <a:pt x="84524" y="0"/>
                  </a:lnTo>
                  <a:lnTo>
                    <a:pt x="59886" y="0"/>
                  </a:lnTo>
                  <a:lnTo>
                    <a:pt x="42262" y="25866"/>
                  </a:lnTo>
                  <a:lnTo>
                    <a:pt x="24638" y="0"/>
                  </a:lnTo>
                  <a:close/>
                </a:path>
              </a:pathLst>
            </a:custGeom>
            <a:solidFill>
              <a:srgbClr val="CE1F3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 name="Google Shape;713;p7"/>
            <p:cNvSpPr/>
            <p:nvPr/>
          </p:nvSpPr>
          <p:spPr>
            <a:xfrm>
              <a:off x="5106550" y="2033300"/>
              <a:ext cx="651050" cy="1595800"/>
            </a:xfrm>
            <a:custGeom>
              <a:avLst/>
              <a:gdLst/>
              <a:ahLst/>
              <a:cxnLst/>
              <a:rect l="l" t="t" r="r" b="b"/>
              <a:pathLst>
                <a:path w="26042" h="63832" extrusionOk="0">
                  <a:moveTo>
                    <a:pt x="1" y="0"/>
                  </a:moveTo>
                  <a:lnTo>
                    <a:pt x="21746" y="31916"/>
                  </a:lnTo>
                  <a:lnTo>
                    <a:pt x="1" y="63831"/>
                  </a:lnTo>
                  <a:lnTo>
                    <a:pt x="4297" y="63831"/>
                  </a:lnTo>
                  <a:lnTo>
                    <a:pt x="26042" y="31916"/>
                  </a:lnTo>
                  <a:lnTo>
                    <a:pt x="4297" y="0"/>
                  </a:lnTo>
                  <a:close/>
                </a:path>
              </a:pathLst>
            </a:custGeom>
            <a:solidFill>
              <a:srgbClr val="CE1F3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 name="Google Shape;714;p7"/>
            <p:cNvSpPr/>
            <p:nvPr/>
          </p:nvSpPr>
          <p:spPr>
            <a:xfrm>
              <a:off x="5764150" y="2831175"/>
              <a:ext cx="247725" cy="725575"/>
            </a:xfrm>
            <a:custGeom>
              <a:avLst/>
              <a:gdLst/>
              <a:ahLst/>
              <a:cxnLst/>
              <a:rect l="l" t="t" r="r" b="b"/>
              <a:pathLst>
                <a:path w="9909" h="29023" extrusionOk="0">
                  <a:moveTo>
                    <a:pt x="9909" y="1"/>
                  </a:moveTo>
                  <a:lnTo>
                    <a:pt x="1" y="14556"/>
                  </a:lnTo>
                  <a:lnTo>
                    <a:pt x="9909" y="29023"/>
                  </a:lnTo>
                  <a:lnTo>
                    <a:pt x="9909" y="1"/>
                  </a:lnTo>
                  <a:close/>
                </a:path>
              </a:pathLst>
            </a:custGeom>
            <a:solidFill>
              <a:srgbClr val="9C182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 name="Google Shape;715;p7"/>
            <p:cNvSpPr/>
            <p:nvPr/>
          </p:nvSpPr>
          <p:spPr>
            <a:xfrm>
              <a:off x="6842625" y="1822875"/>
              <a:ext cx="197300" cy="236750"/>
            </a:xfrm>
            <a:custGeom>
              <a:avLst/>
              <a:gdLst/>
              <a:ahLst/>
              <a:cxnLst/>
              <a:rect l="l" t="t" r="r" b="b"/>
              <a:pathLst>
                <a:path w="7892" h="9470" extrusionOk="0">
                  <a:moveTo>
                    <a:pt x="1" y="0"/>
                  </a:moveTo>
                  <a:lnTo>
                    <a:pt x="1" y="1754"/>
                  </a:lnTo>
                  <a:lnTo>
                    <a:pt x="2719" y="1754"/>
                  </a:lnTo>
                  <a:lnTo>
                    <a:pt x="2719" y="9469"/>
                  </a:lnTo>
                  <a:lnTo>
                    <a:pt x="5086" y="9469"/>
                  </a:lnTo>
                  <a:lnTo>
                    <a:pt x="5086" y="1754"/>
                  </a:lnTo>
                  <a:lnTo>
                    <a:pt x="7892" y="1754"/>
                  </a:lnTo>
                  <a:lnTo>
                    <a:pt x="7892" y="0"/>
                  </a:lnTo>
                  <a:close/>
                </a:path>
              </a:pathLst>
            </a:custGeom>
            <a:solidFill>
              <a:srgbClr val="CE0E2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6" name="Google Shape;716;p7"/>
            <p:cNvSpPr/>
            <p:nvPr/>
          </p:nvSpPr>
          <p:spPr>
            <a:xfrm>
              <a:off x="7064025" y="1822875"/>
              <a:ext cx="254300" cy="236750"/>
            </a:xfrm>
            <a:custGeom>
              <a:avLst/>
              <a:gdLst/>
              <a:ahLst/>
              <a:cxnLst/>
              <a:rect l="l" t="t" r="r" b="b"/>
              <a:pathLst>
                <a:path w="10172" h="9470" extrusionOk="0">
                  <a:moveTo>
                    <a:pt x="0" y="0"/>
                  </a:moveTo>
                  <a:lnTo>
                    <a:pt x="0" y="9469"/>
                  </a:lnTo>
                  <a:lnTo>
                    <a:pt x="2280" y="9469"/>
                  </a:lnTo>
                  <a:lnTo>
                    <a:pt x="2280" y="7277"/>
                  </a:lnTo>
                  <a:lnTo>
                    <a:pt x="2017" y="2718"/>
                  </a:lnTo>
                  <a:lnTo>
                    <a:pt x="4297" y="9469"/>
                  </a:lnTo>
                  <a:lnTo>
                    <a:pt x="5875" y="9469"/>
                  </a:lnTo>
                  <a:lnTo>
                    <a:pt x="8155" y="2718"/>
                  </a:lnTo>
                  <a:lnTo>
                    <a:pt x="7892" y="7277"/>
                  </a:lnTo>
                  <a:lnTo>
                    <a:pt x="7892" y="9469"/>
                  </a:lnTo>
                  <a:lnTo>
                    <a:pt x="10171" y="9469"/>
                  </a:lnTo>
                  <a:lnTo>
                    <a:pt x="10171" y="0"/>
                  </a:lnTo>
                  <a:lnTo>
                    <a:pt x="7190" y="0"/>
                  </a:lnTo>
                  <a:lnTo>
                    <a:pt x="5086" y="6576"/>
                  </a:lnTo>
                  <a:lnTo>
                    <a:pt x="2982" y="0"/>
                  </a:lnTo>
                  <a:close/>
                </a:path>
              </a:pathLst>
            </a:custGeom>
            <a:solidFill>
              <a:srgbClr val="CE0E2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spTree>
    <p:extLst>
      <p:ext uri="{BB962C8B-B14F-4D97-AF65-F5344CB8AC3E}">
        <p14:creationId xmlns:p14="http://schemas.microsoft.com/office/powerpoint/2010/main" val="28994090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plit | Text Right - Light">
  <p:cSld name="Split | Text Right - Light">
    <p:bg>
      <p:bgPr>
        <a:solidFill>
          <a:schemeClr val="accent6"/>
        </a:solidFill>
        <a:effectLst/>
      </p:bgPr>
    </p:bg>
    <p:spTree>
      <p:nvGrpSpPr>
        <p:cNvPr id="1" name="Shape 2254"/>
        <p:cNvGrpSpPr/>
        <p:nvPr/>
      </p:nvGrpSpPr>
      <p:grpSpPr>
        <a:xfrm>
          <a:off x="0" y="0"/>
          <a:ext cx="0" cy="0"/>
          <a:chOff x="0" y="0"/>
          <a:chExt cx="0" cy="0"/>
        </a:xfrm>
      </p:grpSpPr>
      <p:sp>
        <p:nvSpPr>
          <p:cNvPr id="2255" name="Google Shape;2255;p16"/>
          <p:cNvSpPr/>
          <p:nvPr/>
        </p:nvSpPr>
        <p:spPr>
          <a:xfrm>
            <a:off x="5800400" y="0"/>
            <a:ext cx="6391600" cy="68580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56" name="Google Shape;2256;p16"/>
          <p:cNvSpPr txBox="1">
            <a:spLocks noGrp="1"/>
          </p:cNvSpPr>
          <p:nvPr>
            <p:ph type="title"/>
          </p:nvPr>
        </p:nvSpPr>
        <p:spPr>
          <a:xfrm>
            <a:off x="6216000" y="758867"/>
            <a:ext cx="5372000" cy="13960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sz="3733"/>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257" name="Google Shape;2257;p16"/>
          <p:cNvSpPr txBox="1">
            <a:spLocks noGrp="1"/>
          </p:cNvSpPr>
          <p:nvPr>
            <p:ph type="body" idx="1"/>
          </p:nvPr>
        </p:nvSpPr>
        <p:spPr>
          <a:xfrm>
            <a:off x="6216000" y="2425900"/>
            <a:ext cx="5372000" cy="3680000"/>
          </a:xfrm>
          <a:prstGeom prst="rect">
            <a:avLst/>
          </a:prstGeom>
          <a:noFill/>
          <a:ln>
            <a:noFill/>
          </a:ln>
        </p:spPr>
        <p:txBody>
          <a:bodyPr spcFirstLastPara="1" wrap="square" lIns="91425" tIns="91425" rIns="91425" bIns="91425" anchor="t" anchorCtr="0">
            <a:normAutofit/>
          </a:bodyPr>
          <a:lstStyle>
            <a:lvl1pPr marL="609585" lvl="0" indent="-440256" algn="l" rtl="0">
              <a:lnSpc>
                <a:spcPct val="115000"/>
              </a:lnSpc>
              <a:spcBef>
                <a:spcPts val="0"/>
              </a:spcBef>
              <a:spcAft>
                <a:spcPts val="0"/>
              </a:spcAft>
              <a:buSzPts val="1600"/>
              <a:buChar char="●"/>
              <a:defRPr/>
            </a:lvl1pPr>
            <a:lvl2pPr marL="1219170" lvl="1" indent="-423323" algn="l" rtl="0">
              <a:lnSpc>
                <a:spcPct val="115000"/>
              </a:lnSpc>
              <a:spcBef>
                <a:spcPts val="0"/>
              </a:spcBef>
              <a:spcAft>
                <a:spcPts val="0"/>
              </a:spcAft>
              <a:buSzPts val="1400"/>
              <a:buChar char="○"/>
              <a:defRPr/>
            </a:lvl2pPr>
            <a:lvl3pPr marL="1828754" lvl="2" indent="-406390" algn="l" rtl="0">
              <a:lnSpc>
                <a:spcPct val="115000"/>
              </a:lnSpc>
              <a:spcBef>
                <a:spcPts val="0"/>
              </a:spcBef>
              <a:spcAft>
                <a:spcPts val="0"/>
              </a:spcAft>
              <a:buSzPts val="1200"/>
              <a:buChar char="■"/>
              <a:defRPr/>
            </a:lvl3pPr>
            <a:lvl4pPr marL="2438339" lvl="3" indent="-406390" algn="l" rtl="0">
              <a:lnSpc>
                <a:spcPct val="115000"/>
              </a:lnSpc>
              <a:spcBef>
                <a:spcPts val="0"/>
              </a:spcBef>
              <a:spcAft>
                <a:spcPts val="0"/>
              </a:spcAft>
              <a:buSzPts val="1200"/>
              <a:buChar char="●"/>
              <a:defRPr/>
            </a:lvl4pPr>
            <a:lvl5pPr marL="3047924" lvl="4" indent="-389457" algn="l" rtl="0">
              <a:lnSpc>
                <a:spcPct val="115000"/>
              </a:lnSpc>
              <a:spcBef>
                <a:spcPts val="0"/>
              </a:spcBef>
              <a:spcAft>
                <a:spcPts val="0"/>
              </a:spcAft>
              <a:buSzPts val="1000"/>
              <a:buChar char="○"/>
              <a:defRPr/>
            </a:lvl5pPr>
            <a:lvl6pPr marL="3657509" lvl="5" indent="-389457" algn="l" rtl="0">
              <a:lnSpc>
                <a:spcPct val="115000"/>
              </a:lnSpc>
              <a:spcBef>
                <a:spcPts val="0"/>
              </a:spcBef>
              <a:spcAft>
                <a:spcPts val="0"/>
              </a:spcAft>
              <a:buSzPts val="1000"/>
              <a:buChar char="■"/>
              <a:defRPr/>
            </a:lvl6pPr>
            <a:lvl7pPr marL="4267093" lvl="6" indent="-389457" algn="l" rtl="0">
              <a:lnSpc>
                <a:spcPct val="115000"/>
              </a:lnSpc>
              <a:spcBef>
                <a:spcPts val="0"/>
              </a:spcBef>
              <a:spcAft>
                <a:spcPts val="0"/>
              </a:spcAft>
              <a:buSzPts val="1000"/>
              <a:buChar char="●"/>
              <a:defRPr/>
            </a:lvl7pPr>
            <a:lvl8pPr marL="4876678" lvl="7" indent="-380990" algn="l" rtl="0">
              <a:lnSpc>
                <a:spcPct val="115000"/>
              </a:lnSpc>
              <a:spcBef>
                <a:spcPts val="0"/>
              </a:spcBef>
              <a:spcAft>
                <a:spcPts val="0"/>
              </a:spcAft>
              <a:buSzPts val="900"/>
              <a:buChar char="○"/>
              <a:defRPr/>
            </a:lvl8pPr>
            <a:lvl9pPr marL="5486263" lvl="8" indent="-380990" algn="l" rtl="0">
              <a:lnSpc>
                <a:spcPct val="115000"/>
              </a:lnSpc>
              <a:spcBef>
                <a:spcPts val="0"/>
              </a:spcBef>
              <a:spcAft>
                <a:spcPts val="0"/>
              </a:spcAft>
              <a:buSzPts val="900"/>
              <a:buChar char="■"/>
              <a:defRPr/>
            </a:lvl9pPr>
          </a:lstStyle>
          <a:p>
            <a:endParaRPr/>
          </a:p>
        </p:txBody>
      </p:sp>
      <p:sp>
        <p:nvSpPr>
          <p:cNvPr id="2258" name="Google Shape;2258;p16"/>
          <p:cNvSpPr txBox="1">
            <a:spLocks noGrp="1"/>
          </p:cNvSpPr>
          <p:nvPr>
            <p:ph type="sldNum" idx="12"/>
          </p:nvPr>
        </p:nvSpPr>
        <p:spPr>
          <a:xfrm>
            <a:off x="11603133" y="6374033"/>
            <a:ext cx="425200" cy="363600"/>
          </a:xfrm>
          <a:prstGeom prst="rect">
            <a:avLst/>
          </a:prstGeom>
          <a:noFill/>
          <a:ln>
            <a:noFill/>
          </a:ln>
        </p:spPr>
        <p:txBody>
          <a:bodyPr spcFirstLastPara="1" wrap="square" lIns="91425" tIns="91425" rIns="91425" bIns="91425" anchor="ctr" anchorCtr="0">
            <a:normAutofit lnSpcReduction="20000"/>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9pPr>
          </a:lstStyle>
          <a:p>
            <a:pPr defTabSz="1219170"/>
            <a:fld id="{00000000-1234-1234-1234-123412341234}" type="slidenum">
              <a:rPr lang="en" kern="0" smtClean="0">
                <a:solidFill>
                  <a:srgbClr val="7C868F"/>
                </a:solidFill>
              </a:rPr>
              <a:pPr defTabSz="1219170"/>
              <a:t>‹#›</a:t>
            </a:fld>
            <a:endParaRPr lang="en" kern="0">
              <a:solidFill>
                <a:srgbClr val="7C868F"/>
              </a:solidFill>
            </a:endParaRPr>
          </a:p>
        </p:txBody>
      </p:sp>
      <p:sp>
        <p:nvSpPr>
          <p:cNvPr id="2259" name="Google Shape;2259;p16"/>
          <p:cNvSpPr txBox="1"/>
          <p:nvPr/>
        </p:nvSpPr>
        <p:spPr>
          <a:xfrm>
            <a:off x="325800" y="6354000"/>
            <a:ext cx="1754000" cy="389746"/>
          </a:xfrm>
          <a:prstGeom prst="rect">
            <a:avLst/>
          </a:prstGeom>
          <a:noFill/>
          <a:ln>
            <a:noFill/>
          </a:ln>
        </p:spPr>
        <p:txBody>
          <a:bodyPr spcFirstLastPara="1" wrap="square" lIns="121900" tIns="121900" rIns="121900" bIns="121900"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Pts val="700"/>
              <a:buFont typeface="Arial"/>
              <a:buNone/>
              <a:tabLst/>
              <a:defRPr/>
            </a:pPr>
            <a:r>
              <a:rPr kumimoji="0" lang="en" sz="933" b="0" i="0" u="none" strike="noStrike" kern="0" cap="none" spc="0" normalizeH="0" baseline="0" noProof="0">
                <a:ln>
                  <a:noFill/>
                </a:ln>
                <a:solidFill>
                  <a:srgbClr val="7C868F"/>
                </a:solidFill>
                <a:effectLst/>
                <a:uLnTx/>
                <a:uFillTx/>
                <a:latin typeface="Inter Medium"/>
                <a:ea typeface="Inter Medium"/>
                <a:cs typeface="Inter Medium"/>
                <a:sym typeface="Inter Medium"/>
              </a:rPr>
              <a:t>Proprietary &amp; Confidential</a:t>
            </a:r>
            <a:endParaRPr kumimoji="0" sz="933" b="0" i="0" u="none" strike="noStrike" kern="0" cap="none" spc="0" normalizeH="0" baseline="0" noProof="0">
              <a:ln>
                <a:noFill/>
              </a:ln>
              <a:solidFill>
                <a:srgbClr val="7C868F"/>
              </a:solidFill>
              <a:effectLst/>
              <a:uLnTx/>
              <a:uFillTx/>
              <a:latin typeface="Inter Medium"/>
              <a:ea typeface="Inter Medium"/>
              <a:cs typeface="Inter Medium"/>
              <a:sym typeface="Inter Medium"/>
            </a:endParaRPr>
          </a:p>
        </p:txBody>
      </p:sp>
      <p:pic>
        <p:nvPicPr>
          <p:cNvPr id="2260" name="Google Shape;2260;p16"/>
          <p:cNvPicPr preferRelativeResize="0"/>
          <p:nvPr/>
        </p:nvPicPr>
        <p:blipFill>
          <a:blip r:embed="rId2">
            <a:alphaModFix/>
          </a:blip>
          <a:stretch>
            <a:fillRect/>
          </a:stretch>
        </p:blipFill>
        <p:spPr>
          <a:xfrm>
            <a:off x="10365333" y="6003467"/>
            <a:ext cx="1101235" cy="734168"/>
          </a:xfrm>
          <a:prstGeom prst="rect">
            <a:avLst/>
          </a:prstGeom>
          <a:noFill/>
          <a:ln>
            <a:noFill/>
          </a:ln>
        </p:spPr>
      </p:pic>
    </p:spTree>
    <p:extLst>
      <p:ext uri="{BB962C8B-B14F-4D97-AF65-F5344CB8AC3E}">
        <p14:creationId xmlns:p14="http://schemas.microsoft.com/office/powerpoint/2010/main" val="15306964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plit | Text Left - Blank 1">
  <p:cSld name="Split | Text Left - Blank 1">
    <p:spTree>
      <p:nvGrpSpPr>
        <p:cNvPr id="1" name="Shape 7544"/>
        <p:cNvGrpSpPr/>
        <p:nvPr/>
      </p:nvGrpSpPr>
      <p:grpSpPr>
        <a:xfrm>
          <a:off x="0" y="0"/>
          <a:ext cx="0" cy="0"/>
          <a:chOff x="0" y="0"/>
          <a:chExt cx="0" cy="0"/>
        </a:xfrm>
      </p:grpSpPr>
      <p:sp>
        <p:nvSpPr>
          <p:cNvPr id="7545" name="Google Shape;7545;p44"/>
          <p:cNvSpPr txBox="1">
            <a:spLocks noGrp="1"/>
          </p:cNvSpPr>
          <p:nvPr>
            <p:ph type="title"/>
          </p:nvPr>
        </p:nvSpPr>
        <p:spPr>
          <a:xfrm>
            <a:off x="533128" y="1063667"/>
            <a:ext cx="5637200" cy="1528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sz="3733"/>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546" name="Google Shape;7546;p44"/>
          <p:cNvSpPr txBox="1">
            <a:spLocks noGrp="1"/>
          </p:cNvSpPr>
          <p:nvPr>
            <p:ph type="body" idx="1"/>
          </p:nvPr>
        </p:nvSpPr>
        <p:spPr>
          <a:xfrm>
            <a:off x="533128" y="2592200"/>
            <a:ext cx="5637200" cy="3407600"/>
          </a:xfrm>
          <a:prstGeom prst="rect">
            <a:avLst/>
          </a:prstGeom>
          <a:noFill/>
          <a:ln>
            <a:noFill/>
          </a:ln>
        </p:spPr>
        <p:txBody>
          <a:bodyPr spcFirstLastPara="1" wrap="square" lIns="91425" tIns="91425" rIns="91425" bIns="91425" anchor="t" anchorCtr="0">
            <a:normAutofit/>
          </a:bodyPr>
          <a:lstStyle>
            <a:lvl1pPr marL="609585" lvl="0" indent="-440256" algn="l">
              <a:lnSpc>
                <a:spcPct val="115000"/>
              </a:lnSpc>
              <a:spcBef>
                <a:spcPts val="0"/>
              </a:spcBef>
              <a:spcAft>
                <a:spcPts val="0"/>
              </a:spcAft>
              <a:buSzPts val="1600"/>
              <a:buChar char="●"/>
              <a:defRPr/>
            </a:lvl1pPr>
            <a:lvl2pPr marL="1219170" lvl="1" indent="-423323" algn="l">
              <a:lnSpc>
                <a:spcPct val="115000"/>
              </a:lnSpc>
              <a:spcBef>
                <a:spcPts val="0"/>
              </a:spcBef>
              <a:spcAft>
                <a:spcPts val="0"/>
              </a:spcAft>
              <a:buSzPts val="1400"/>
              <a:buChar char="○"/>
              <a:defRPr/>
            </a:lvl2pPr>
            <a:lvl3pPr marL="1828754" lvl="2" indent="-406390" algn="l">
              <a:lnSpc>
                <a:spcPct val="115000"/>
              </a:lnSpc>
              <a:spcBef>
                <a:spcPts val="0"/>
              </a:spcBef>
              <a:spcAft>
                <a:spcPts val="0"/>
              </a:spcAft>
              <a:buSzPts val="1200"/>
              <a:buChar char="■"/>
              <a:defRPr/>
            </a:lvl3pPr>
            <a:lvl4pPr marL="2438339" lvl="3" indent="-406390" algn="l">
              <a:lnSpc>
                <a:spcPct val="115000"/>
              </a:lnSpc>
              <a:spcBef>
                <a:spcPts val="0"/>
              </a:spcBef>
              <a:spcAft>
                <a:spcPts val="0"/>
              </a:spcAft>
              <a:buSzPts val="1200"/>
              <a:buChar char="●"/>
              <a:defRPr/>
            </a:lvl4pPr>
            <a:lvl5pPr marL="3047924" lvl="4" indent="-389457" algn="l">
              <a:lnSpc>
                <a:spcPct val="115000"/>
              </a:lnSpc>
              <a:spcBef>
                <a:spcPts val="0"/>
              </a:spcBef>
              <a:spcAft>
                <a:spcPts val="0"/>
              </a:spcAft>
              <a:buSzPts val="1000"/>
              <a:buChar char="○"/>
              <a:defRPr/>
            </a:lvl5pPr>
            <a:lvl6pPr marL="3657509" lvl="5" indent="-389457" algn="l">
              <a:lnSpc>
                <a:spcPct val="115000"/>
              </a:lnSpc>
              <a:spcBef>
                <a:spcPts val="0"/>
              </a:spcBef>
              <a:spcAft>
                <a:spcPts val="0"/>
              </a:spcAft>
              <a:buSzPts val="1000"/>
              <a:buChar char="■"/>
              <a:defRPr/>
            </a:lvl6pPr>
            <a:lvl7pPr marL="4267093" lvl="6" indent="-389457" algn="l">
              <a:lnSpc>
                <a:spcPct val="115000"/>
              </a:lnSpc>
              <a:spcBef>
                <a:spcPts val="0"/>
              </a:spcBef>
              <a:spcAft>
                <a:spcPts val="0"/>
              </a:spcAft>
              <a:buSzPts val="1000"/>
              <a:buChar char="●"/>
              <a:defRPr/>
            </a:lvl7pPr>
            <a:lvl8pPr marL="4876678" lvl="7" indent="-380990" algn="l">
              <a:lnSpc>
                <a:spcPct val="115000"/>
              </a:lnSpc>
              <a:spcBef>
                <a:spcPts val="0"/>
              </a:spcBef>
              <a:spcAft>
                <a:spcPts val="0"/>
              </a:spcAft>
              <a:buSzPts val="900"/>
              <a:buChar char="○"/>
              <a:defRPr/>
            </a:lvl8pPr>
            <a:lvl9pPr marL="5486263" lvl="8" indent="-380990" algn="l">
              <a:lnSpc>
                <a:spcPct val="115000"/>
              </a:lnSpc>
              <a:spcBef>
                <a:spcPts val="0"/>
              </a:spcBef>
              <a:spcAft>
                <a:spcPts val="0"/>
              </a:spcAft>
              <a:buSzPts val="900"/>
              <a:buChar char="■"/>
              <a:defRPr/>
            </a:lvl9pPr>
          </a:lstStyle>
          <a:p>
            <a:endParaRPr/>
          </a:p>
        </p:txBody>
      </p:sp>
      <p:sp>
        <p:nvSpPr>
          <p:cNvPr id="7547" name="Google Shape;7547;p44"/>
          <p:cNvSpPr txBox="1">
            <a:spLocks noGrp="1"/>
          </p:cNvSpPr>
          <p:nvPr>
            <p:ph type="sldNum" idx="12"/>
          </p:nvPr>
        </p:nvSpPr>
        <p:spPr>
          <a:xfrm>
            <a:off x="11603133" y="6374033"/>
            <a:ext cx="425200" cy="363600"/>
          </a:xfrm>
          <a:prstGeom prst="rect">
            <a:avLst/>
          </a:prstGeom>
          <a:noFill/>
          <a:ln>
            <a:noFill/>
          </a:ln>
        </p:spPr>
        <p:txBody>
          <a:bodyPr spcFirstLastPara="1" wrap="square" lIns="91425" tIns="91425" rIns="91425" bIns="91425" anchor="ctr" anchorCtr="0">
            <a:normAutofit lnSpcReduction="20000"/>
          </a:bodyPr>
          <a:lstStyle>
            <a:lvl1pPr marL="0" marR="0" lvl="0"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1pPr>
            <a:lvl2pPr marL="0" marR="0" lvl="1"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2pPr>
            <a:lvl3pPr marL="0" marR="0" lvl="2"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3pPr>
            <a:lvl4pPr marL="0" marR="0" lvl="3"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4pPr>
            <a:lvl5pPr marL="0" marR="0" lvl="4"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5pPr>
            <a:lvl6pPr marL="0" marR="0" lvl="5"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6pPr>
            <a:lvl7pPr marL="0" marR="0" lvl="6"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7pPr>
            <a:lvl8pPr marL="0" marR="0" lvl="7"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8pPr>
            <a:lvl9pPr marL="0" marR="0" lvl="8" indent="0" algn="r">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9pPr>
          </a:lstStyle>
          <a:p>
            <a:pPr defTabSz="1219170"/>
            <a:fld id="{00000000-1234-1234-1234-123412341234}" type="slidenum">
              <a:rPr lang="en" kern="0" smtClean="0">
                <a:solidFill>
                  <a:srgbClr val="7C868F"/>
                </a:solidFill>
              </a:rPr>
              <a:pPr defTabSz="1219170"/>
              <a:t>‹#›</a:t>
            </a:fld>
            <a:endParaRPr lang="en" kern="0">
              <a:solidFill>
                <a:srgbClr val="7C868F"/>
              </a:solidFill>
            </a:endParaRPr>
          </a:p>
        </p:txBody>
      </p:sp>
      <p:sp>
        <p:nvSpPr>
          <p:cNvPr id="7548" name="Google Shape;7548;p44"/>
          <p:cNvSpPr txBox="1"/>
          <p:nvPr/>
        </p:nvSpPr>
        <p:spPr>
          <a:xfrm>
            <a:off x="325800" y="6354000"/>
            <a:ext cx="1754000" cy="389746"/>
          </a:xfrm>
          <a:prstGeom prst="rect">
            <a:avLst/>
          </a:prstGeom>
          <a:noFill/>
          <a:ln>
            <a:noFill/>
          </a:ln>
        </p:spPr>
        <p:txBody>
          <a:bodyPr spcFirstLastPara="1" wrap="square" lIns="121900" tIns="121900" rIns="121900" bIns="121900"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Pts val="700"/>
              <a:buFont typeface="Arial"/>
              <a:buNone/>
              <a:tabLst/>
              <a:defRPr/>
            </a:pPr>
            <a:r>
              <a:rPr kumimoji="0" lang="en" sz="933" b="0" i="0" u="none" strike="noStrike" kern="0" cap="none" spc="0" normalizeH="0" baseline="0" noProof="0">
                <a:ln>
                  <a:noFill/>
                </a:ln>
                <a:solidFill>
                  <a:srgbClr val="7C868F"/>
                </a:solidFill>
                <a:effectLst/>
                <a:uLnTx/>
                <a:uFillTx/>
                <a:latin typeface="Inter Medium"/>
                <a:ea typeface="Inter Medium"/>
                <a:cs typeface="Inter Medium"/>
                <a:sym typeface="Inter Medium"/>
              </a:rPr>
              <a:t>Proprietary &amp; Confidential</a:t>
            </a:r>
            <a:endParaRPr kumimoji="0" sz="933" b="0" i="0" u="none" strike="noStrike" kern="0" cap="none" spc="0" normalizeH="0" baseline="0" noProof="0">
              <a:ln>
                <a:noFill/>
              </a:ln>
              <a:solidFill>
                <a:srgbClr val="7C868F"/>
              </a:solidFill>
              <a:effectLst/>
              <a:uLnTx/>
              <a:uFillTx/>
              <a:latin typeface="Inter Medium"/>
              <a:ea typeface="Inter Medium"/>
              <a:cs typeface="Inter Medium"/>
              <a:sym typeface="Inter Medium"/>
            </a:endParaRPr>
          </a:p>
        </p:txBody>
      </p:sp>
      <p:grpSp>
        <p:nvGrpSpPr>
          <p:cNvPr id="7549" name="Google Shape;7549;p44"/>
          <p:cNvGrpSpPr/>
          <p:nvPr/>
        </p:nvGrpSpPr>
        <p:grpSpPr>
          <a:xfrm>
            <a:off x="10721565" y="6371462"/>
            <a:ext cx="797703" cy="227212"/>
            <a:chOff x="238125" y="1822850"/>
            <a:chExt cx="7080200" cy="2016675"/>
          </a:xfrm>
        </p:grpSpPr>
        <p:sp>
          <p:nvSpPr>
            <p:cNvPr id="7550" name="Google Shape;7550;p44"/>
            <p:cNvSpPr/>
            <p:nvPr/>
          </p:nvSpPr>
          <p:spPr>
            <a:xfrm>
              <a:off x="238125" y="1822875"/>
              <a:ext cx="2435325" cy="2016650"/>
            </a:xfrm>
            <a:custGeom>
              <a:avLst/>
              <a:gdLst/>
              <a:ahLst/>
              <a:cxnLst/>
              <a:rect l="l" t="t" r="r" b="b"/>
              <a:pathLst>
                <a:path w="97413" h="80666" extrusionOk="0">
                  <a:moveTo>
                    <a:pt x="0" y="0"/>
                  </a:moveTo>
                  <a:lnTo>
                    <a:pt x="0" y="51030"/>
                  </a:lnTo>
                  <a:cubicBezTo>
                    <a:pt x="0" y="71547"/>
                    <a:pt x="12012" y="80666"/>
                    <a:pt x="27444" y="80666"/>
                  </a:cubicBezTo>
                  <a:cubicBezTo>
                    <a:pt x="36738" y="80666"/>
                    <a:pt x="44103" y="77071"/>
                    <a:pt x="48750" y="70144"/>
                  </a:cubicBezTo>
                  <a:cubicBezTo>
                    <a:pt x="53310" y="77071"/>
                    <a:pt x="60675" y="80666"/>
                    <a:pt x="69969" y="80666"/>
                  </a:cubicBezTo>
                  <a:cubicBezTo>
                    <a:pt x="85488" y="80666"/>
                    <a:pt x="97413" y="71547"/>
                    <a:pt x="97413" y="51030"/>
                  </a:cubicBezTo>
                  <a:lnTo>
                    <a:pt x="97413" y="0"/>
                  </a:lnTo>
                  <a:lnTo>
                    <a:pt x="78386" y="0"/>
                  </a:lnTo>
                  <a:lnTo>
                    <a:pt x="78386" y="51030"/>
                  </a:lnTo>
                  <a:cubicBezTo>
                    <a:pt x="78386" y="59886"/>
                    <a:pt x="73914" y="63130"/>
                    <a:pt x="68303" y="63130"/>
                  </a:cubicBezTo>
                  <a:cubicBezTo>
                    <a:pt x="62691" y="63130"/>
                    <a:pt x="58220" y="59886"/>
                    <a:pt x="58220" y="51030"/>
                  </a:cubicBezTo>
                  <a:lnTo>
                    <a:pt x="58220" y="0"/>
                  </a:lnTo>
                  <a:lnTo>
                    <a:pt x="39193" y="0"/>
                  </a:lnTo>
                  <a:lnTo>
                    <a:pt x="39193" y="51030"/>
                  </a:lnTo>
                  <a:cubicBezTo>
                    <a:pt x="39193" y="59886"/>
                    <a:pt x="34897" y="63130"/>
                    <a:pt x="29110" y="63130"/>
                  </a:cubicBezTo>
                  <a:cubicBezTo>
                    <a:pt x="23323" y="63130"/>
                    <a:pt x="19027" y="59886"/>
                    <a:pt x="19027" y="51030"/>
                  </a:cubicBezTo>
                  <a:lnTo>
                    <a:pt x="19027" y="0"/>
                  </a:lnTo>
                  <a:close/>
                </a:path>
              </a:pathLst>
            </a:custGeom>
            <a:solidFill>
              <a:srgbClr val="CE1F3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51" name="Google Shape;7551;p44"/>
            <p:cNvSpPr/>
            <p:nvPr/>
          </p:nvSpPr>
          <p:spPr>
            <a:xfrm>
              <a:off x="2870725" y="1822850"/>
              <a:ext cx="2018850" cy="2016675"/>
            </a:xfrm>
            <a:custGeom>
              <a:avLst/>
              <a:gdLst/>
              <a:ahLst/>
              <a:cxnLst/>
              <a:rect l="l" t="t" r="r" b="b"/>
              <a:pathLst>
                <a:path w="80754" h="80667" extrusionOk="0">
                  <a:moveTo>
                    <a:pt x="40333" y="18151"/>
                  </a:moveTo>
                  <a:cubicBezTo>
                    <a:pt x="49276" y="18151"/>
                    <a:pt x="57080" y="23499"/>
                    <a:pt x="60587" y="31215"/>
                  </a:cubicBezTo>
                  <a:lnTo>
                    <a:pt x="20166" y="31390"/>
                  </a:lnTo>
                  <a:cubicBezTo>
                    <a:pt x="23586" y="23587"/>
                    <a:pt x="31302" y="18238"/>
                    <a:pt x="40333" y="18151"/>
                  </a:cubicBezTo>
                  <a:close/>
                  <a:moveTo>
                    <a:pt x="40407" y="1"/>
                  </a:moveTo>
                  <a:cubicBezTo>
                    <a:pt x="40353" y="1"/>
                    <a:pt x="40299" y="1"/>
                    <a:pt x="40245" y="1"/>
                  </a:cubicBezTo>
                  <a:cubicBezTo>
                    <a:pt x="17974" y="89"/>
                    <a:pt x="0" y="18238"/>
                    <a:pt x="88" y="40509"/>
                  </a:cubicBezTo>
                  <a:cubicBezTo>
                    <a:pt x="88" y="62726"/>
                    <a:pt x="18237" y="80667"/>
                    <a:pt x="40347" y="80667"/>
                  </a:cubicBezTo>
                  <a:cubicBezTo>
                    <a:pt x="40401" y="80667"/>
                    <a:pt x="40454" y="80667"/>
                    <a:pt x="40508" y="80667"/>
                  </a:cubicBezTo>
                  <a:cubicBezTo>
                    <a:pt x="56992" y="80667"/>
                    <a:pt x="71021" y="70759"/>
                    <a:pt x="77334" y="56642"/>
                  </a:cubicBezTo>
                  <a:lnTo>
                    <a:pt x="77334" y="56642"/>
                  </a:lnTo>
                  <a:lnTo>
                    <a:pt x="55326" y="56730"/>
                  </a:lnTo>
                  <a:cubicBezTo>
                    <a:pt x="51381" y="60237"/>
                    <a:pt x="46208" y="62517"/>
                    <a:pt x="40508" y="62517"/>
                  </a:cubicBezTo>
                  <a:cubicBezTo>
                    <a:pt x="30513" y="62517"/>
                    <a:pt x="22008" y="55941"/>
                    <a:pt x="19202" y="46910"/>
                  </a:cubicBezTo>
                  <a:lnTo>
                    <a:pt x="80227" y="46647"/>
                  </a:lnTo>
                  <a:cubicBezTo>
                    <a:pt x="80578" y="44542"/>
                    <a:pt x="80754" y="42438"/>
                    <a:pt x="80754" y="40246"/>
                  </a:cubicBezTo>
                  <a:cubicBezTo>
                    <a:pt x="80666" y="18029"/>
                    <a:pt x="62604" y="1"/>
                    <a:pt x="40407" y="1"/>
                  </a:cubicBezTo>
                  <a:close/>
                </a:path>
              </a:pathLst>
            </a:custGeom>
            <a:solidFill>
              <a:srgbClr val="CE1F3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52" name="Google Shape;7552;p44"/>
            <p:cNvSpPr/>
            <p:nvPr/>
          </p:nvSpPr>
          <p:spPr>
            <a:xfrm>
              <a:off x="4707625" y="1822875"/>
              <a:ext cx="2113100" cy="2016650"/>
            </a:xfrm>
            <a:custGeom>
              <a:avLst/>
              <a:gdLst/>
              <a:ahLst/>
              <a:cxnLst/>
              <a:rect l="l" t="t" r="r" b="b"/>
              <a:pathLst>
                <a:path w="84524" h="80666" extrusionOk="0">
                  <a:moveTo>
                    <a:pt x="22446" y="4209"/>
                  </a:moveTo>
                  <a:lnTo>
                    <a:pt x="47084" y="40333"/>
                  </a:lnTo>
                  <a:lnTo>
                    <a:pt x="22446" y="76457"/>
                  </a:lnTo>
                  <a:lnTo>
                    <a:pt x="7979" y="76457"/>
                  </a:lnTo>
                  <a:lnTo>
                    <a:pt x="32617" y="40333"/>
                  </a:lnTo>
                  <a:lnTo>
                    <a:pt x="7979" y="4209"/>
                  </a:lnTo>
                  <a:close/>
                  <a:moveTo>
                    <a:pt x="0" y="0"/>
                  </a:moveTo>
                  <a:lnTo>
                    <a:pt x="27532" y="40333"/>
                  </a:lnTo>
                  <a:lnTo>
                    <a:pt x="0" y="80666"/>
                  </a:lnTo>
                  <a:lnTo>
                    <a:pt x="24638" y="80666"/>
                  </a:lnTo>
                  <a:lnTo>
                    <a:pt x="42262" y="54888"/>
                  </a:lnTo>
                  <a:lnTo>
                    <a:pt x="59886" y="80666"/>
                  </a:lnTo>
                  <a:lnTo>
                    <a:pt x="84524" y="80666"/>
                  </a:lnTo>
                  <a:lnTo>
                    <a:pt x="56992" y="40333"/>
                  </a:lnTo>
                  <a:lnTo>
                    <a:pt x="84524" y="0"/>
                  </a:lnTo>
                  <a:lnTo>
                    <a:pt x="59886" y="0"/>
                  </a:lnTo>
                  <a:lnTo>
                    <a:pt x="42262" y="25866"/>
                  </a:lnTo>
                  <a:lnTo>
                    <a:pt x="24638" y="0"/>
                  </a:lnTo>
                  <a:close/>
                </a:path>
              </a:pathLst>
            </a:custGeom>
            <a:solidFill>
              <a:srgbClr val="CE1F3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53" name="Google Shape;7553;p44"/>
            <p:cNvSpPr/>
            <p:nvPr/>
          </p:nvSpPr>
          <p:spPr>
            <a:xfrm>
              <a:off x="5106550" y="2033300"/>
              <a:ext cx="651050" cy="1595800"/>
            </a:xfrm>
            <a:custGeom>
              <a:avLst/>
              <a:gdLst/>
              <a:ahLst/>
              <a:cxnLst/>
              <a:rect l="l" t="t" r="r" b="b"/>
              <a:pathLst>
                <a:path w="26042" h="63832" extrusionOk="0">
                  <a:moveTo>
                    <a:pt x="1" y="0"/>
                  </a:moveTo>
                  <a:lnTo>
                    <a:pt x="21746" y="31916"/>
                  </a:lnTo>
                  <a:lnTo>
                    <a:pt x="1" y="63831"/>
                  </a:lnTo>
                  <a:lnTo>
                    <a:pt x="4297" y="63831"/>
                  </a:lnTo>
                  <a:lnTo>
                    <a:pt x="26042" y="31916"/>
                  </a:lnTo>
                  <a:lnTo>
                    <a:pt x="4297" y="0"/>
                  </a:lnTo>
                  <a:close/>
                </a:path>
              </a:pathLst>
            </a:custGeom>
            <a:solidFill>
              <a:srgbClr val="CE1F3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54" name="Google Shape;7554;p44"/>
            <p:cNvSpPr/>
            <p:nvPr/>
          </p:nvSpPr>
          <p:spPr>
            <a:xfrm>
              <a:off x="5764150" y="2831175"/>
              <a:ext cx="247725" cy="725575"/>
            </a:xfrm>
            <a:custGeom>
              <a:avLst/>
              <a:gdLst/>
              <a:ahLst/>
              <a:cxnLst/>
              <a:rect l="l" t="t" r="r" b="b"/>
              <a:pathLst>
                <a:path w="9909" h="29023" extrusionOk="0">
                  <a:moveTo>
                    <a:pt x="9909" y="1"/>
                  </a:moveTo>
                  <a:lnTo>
                    <a:pt x="1" y="14556"/>
                  </a:lnTo>
                  <a:lnTo>
                    <a:pt x="9909" y="29023"/>
                  </a:lnTo>
                  <a:lnTo>
                    <a:pt x="9909" y="1"/>
                  </a:lnTo>
                  <a:close/>
                </a:path>
              </a:pathLst>
            </a:custGeom>
            <a:solidFill>
              <a:srgbClr val="9C182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55" name="Google Shape;7555;p44"/>
            <p:cNvSpPr/>
            <p:nvPr/>
          </p:nvSpPr>
          <p:spPr>
            <a:xfrm>
              <a:off x="6842625" y="1822875"/>
              <a:ext cx="197300" cy="236750"/>
            </a:xfrm>
            <a:custGeom>
              <a:avLst/>
              <a:gdLst/>
              <a:ahLst/>
              <a:cxnLst/>
              <a:rect l="l" t="t" r="r" b="b"/>
              <a:pathLst>
                <a:path w="7892" h="9470" extrusionOk="0">
                  <a:moveTo>
                    <a:pt x="1" y="0"/>
                  </a:moveTo>
                  <a:lnTo>
                    <a:pt x="1" y="1754"/>
                  </a:lnTo>
                  <a:lnTo>
                    <a:pt x="2719" y="1754"/>
                  </a:lnTo>
                  <a:lnTo>
                    <a:pt x="2719" y="9469"/>
                  </a:lnTo>
                  <a:lnTo>
                    <a:pt x="5086" y="9469"/>
                  </a:lnTo>
                  <a:lnTo>
                    <a:pt x="5086" y="1754"/>
                  </a:lnTo>
                  <a:lnTo>
                    <a:pt x="7892" y="1754"/>
                  </a:lnTo>
                  <a:lnTo>
                    <a:pt x="7892" y="0"/>
                  </a:lnTo>
                  <a:close/>
                </a:path>
              </a:pathLst>
            </a:custGeom>
            <a:solidFill>
              <a:srgbClr val="CE0E2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556" name="Google Shape;7556;p44"/>
            <p:cNvSpPr/>
            <p:nvPr/>
          </p:nvSpPr>
          <p:spPr>
            <a:xfrm>
              <a:off x="7064025" y="1822875"/>
              <a:ext cx="254300" cy="236750"/>
            </a:xfrm>
            <a:custGeom>
              <a:avLst/>
              <a:gdLst/>
              <a:ahLst/>
              <a:cxnLst/>
              <a:rect l="l" t="t" r="r" b="b"/>
              <a:pathLst>
                <a:path w="10172" h="9470" extrusionOk="0">
                  <a:moveTo>
                    <a:pt x="0" y="0"/>
                  </a:moveTo>
                  <a:lnTo>
                    <a:pt x="0" y="9469"/>
                  </a:lnTo>
                  <a:lnTo>
                    <a:pt x="2280" y="9469"/>
                  </a:lnTo>
                  <a:lnTo>
                    <a:pt x="2280" y="7277"/>
                  </a:lnTo>
                  <a:lnTo>
                    <a:pt x="2017" y="2718"/>
                  </a:lnTo>
                  <a:lnTo>
                    <a:pt x="4297" y="9469"/>
                  </a:lnTo>
                  <a:lnTo>
                    <a:pt x="5875" y="9469"/>
                  </a:lnTo>
                  <a:lnTo>
                    <a:pt x="8155" y="2718"/>
                  </a:lnTo>
                  <a:lnTo>
                    <a:pt x="7892" y="7277"/>
                  </a:lnTo>
                  <a:lnTo>
                    <a:pt x="7892" y="9469"/>
                  </a:lnTo>
                  <a:lnTo>
                    <a:pt x="10171" y="9469"/>
                  </a:lnTo>
                  <a:lnTo>
                    <a:pt x="10171" y="0"/>
                  </a:lnTo>
                  <a:lnTo>
                    <a:pt x="7190" y="0"/>
                  </a:lnTo>
                  <a:lnTo>
                    <a:pt x="5086" y="6576"/>
                  </a:lnTo>
                  <a:lnTo>
                    <a:pt x="2982" y="0"/>
                  </a:lnTo>
                  <a:close/>
                </a:path>
              </a:pathLst>
            </a:custGeom>
            <a:solidFill>
              <a:srgbClr val="CE0E2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spTree>
    <p:extLst>
      <p:ext uri="{BB962C8B-B14F-4D97-AF65-F5344CB8AC3E}">
        <p14:creationId xmlns:p14="http://schemas.microsoft.com/office/powerpoint/2010/main" val="6137962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 Title Slide | Shapes">
  <p:cSld name=" Title Slide | Shapes">
    <p:bg>
      <p:bgPr>
        <a:solidFill>
          <a:schemeClr val="dk1"/>
        </a:solidFill>
        <a:effectLst/>
      </p:bgPr>
    </p:bg>
    <p:spTree>
      <p:nvGrpSpPr>
        <p:cNvPr id="1" name="Shape 6591"/>
        <p:cNvGrpSpPr/>
        <p:nvPr/>
      </p:nvGrpSpPr>
      <p:grpSpPr>
        <a:xfrm>
          <a:off x="0" y="0"/>
          <a:ext cx="0" cy="0"/>
          <a:chOff x="0" y="0"/>
          <a:chExt cx="0" cy="0"/>
        </a:xfrm>
      </p:grpSpPr>
      <p:sp>
        <p:nvSpPr>
          <p:cNvPr id="6592" name="Google Shape;6592;p41"/>
          <p:cNvSpPr/>
          <p:nvPr/>
        </p:nvSpPr>
        <p:spPr>
          <a:xfrm>
            <a:off x="7620192" y="-33"/>
            <a:ext cx="2286400" cy="2286400"/>
          </a:xfrm>
          <a:prstGeom prst="rect">
            <a:avLst/>
          </a:pr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593" name="Google Shape;6593;p41"/>
          <p:cNvSpPr txBox="1"/>
          <p:nvPr/>
        </p:nvSpPr>
        <p:spPr>
          <a:xfrm>
            <a:off x="415600" y="2972868"/>
            <a:ext cx="6300800" cy="1880800"/>
          </a:xfrm>
          <a:prstGeom prst="rect">
            <a:avLst/>
          </a:prstGeom>
          <a:noFill/>
          <a:ln>
            <a:noFill/>
          </a:ln>
        </p:spPr>
        <p:txBody>
          <a:bodyPr spcFirstLastPara="1" wrap="square" lIns="121900" tIns="121900" rIns="121900" bIns="121900" anchor="b" anchorCtr="0">
            <a:normAutofit/>
          </a:bodyPr>
          <a:lstStyle/>
          <a:p>
            <a:pPr marL="0" marR="0" lvl="0" indent="0" algn="l" defTabSz="1219170" rtl="0" eaLnBrk="1" fontAlgn="auto" latinLnBrk="0" hangingPunct="1">
              <a:lnSpc>
                <a:spcPct val="95000"/>
              </a:lnSpc>
              <a:spcBef>
                <a:spcPts val="0"/>
              </a:spcBef>
              <a:spcAft>
                <a:spcPts val="0"/>
              </a:spcAft>
              <a:buClr>
                <a:srgbClr val="000000"/>
              </a:buClr>
              <a:buSzTx/>
              <a:buFont typeface="Arial"/>
              <a:buNone/>
              <a:tabLst/>
              <a:defRPr/>
            </a:pPr>
            <a:endParaRPr kumimoji="0" sz="5600" b="0" i="0" u="none" strike="noStrike" kern="0" cap="none" spc="0" normalizeH="0" baseline="0" noProof="0">
              <a:ln>
                <a:noFill/>
              </a:ln>
              <a:solidFill>
                <a:srgbClr val="9BCBEB"/>
              </a:solidFill>
              <a:effectLst/>
              <a:uLnTx/>
              <a:uFillTx/>
              <a:latin typeface="Inter Black"/>
              <a:ea typeface="Inter Black"/>
              <a:cs typeface="Inter Black"/>
              <a:sym typeface="Inter Black"/>
            </a:endParaRPr>
          </a:p>
        </p:txBody>
      </p:sp>
      <p:sp>
        <p:nvSpPr>
          <p:cNvPr id="6594" name="Google Shape;6594;p41"/>
          <p:cNvSpPr/>
          <p:nvPr/>
        </p:nvSpPr>
        <p:spPr>
          <a:xfrm>
            <a:off x="7620263" y="4571741"/>
            <a:ext cx="4572400" cy="2286400"/>
          </a:xfrm>
          <a:prstGeom prst="rect">
            <a:avLst/>
          </a:prstGeom>
          <a:solidFill>
            <a:srgbClr val="00C7B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595" name="Google Shape;6595;p41"/>
          <p:cNvSpPr/>
          <p:nvPr/>
        </p:nvSpPr>
        <p:spPr>
          <a:xfrm>
            <a:off x="9906289" y="-33"/>
            <a:ext cx="2286400" cy="2286400"/>
          </a:xfrm>
          <a:prstGeom prst="rect">
            <a:avLst/>
          </a:prstGeom>
          <a:solidFill>
            <a:srgbClr val="FFBF3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6596" name="Google Shape;6596;p41"/>
          <p:cNvGrpSpPr/>
          <p:nvPr/>
        </p:nvGrpSpPr>
        <p:grpSpPr>
          <a:xfrm>
            <a:off x="7619449" y="2286631"/>
            <a:ext cx="2286329" cy="2285291"/>
            <a:chOff x="1189450" y="238125"/>
            <a:chExt cx="5177375" cy="5175025"/>
          </a:xfrm>
        </p:grpSpPr>
        <p:sp>
          <p:nvSpPr>
            <p:cNvPr id="6597" name="Google Shape;6597;p41"/>
            <p:cNvSpPr/>
            <p:nvPr/>
          </p:nvSpPr>
          <p:spPr>
            <a:xfrm>
              <a:off x="3342550" y="261725"/>
              <a:ext cx="75550" cy="51950"/>
            </a:xfrm>
            <a:custGeom>
              <a:avLst/>
              <a:gdLst/>
              <a:ahLst/>
              <a:cxnLst/>
              <a:rect l="l" t="t" r="r" b="b"/>
              <a:pathLst>
                <a:path w="3022" h="2078" extrusionOk="0">
                  <a:moveTo>
                    <a:pt x="2927" y="0"/>
                  </a:moveTo>
                  <a:cubicBezTo>
                    <a:pt x="1889" y="189"/>
                    <a:pt x="944" y="284"/>
                    <a:pt x="0" y="473"/>
                  </a:cubicBezTo>
                  <a:cubicBezTo>
                    <a:pt x="0" y="473"/>
                    <a:pt x="0" y="473"/>
                    <a:pt x="0" y="567"/>
                  </a:cubicBezTo>
                  <a:cubicBezTo>
                    <a:pt x="0" y="1417"/>
                    <a:pt x="661" y="2078"/>
                    <a:pt x="1511" y="2078"/>
                  </a:cubicBezTo>
                  <a:cubicBezTo>
                    <a:pt x="2361" y="2078"/>
                    <a:pt x="3022" y="1417"/>
                    <a:pt x="3022" y="567"/>
                  </a:cubicBezTo>
                  <a:cubicBezTo>
                    <a:pt x="3022" y="378"/>
                    <a:pt x="2927" y="189"/>
                    <a:pt x="292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598" name="Google Shape;6598;p41"/>
            <p:cNvSpPr/>
            <p:nvPr/>
          </p:nvSpPr>
          <p:spPr>
            <a:xfrm>
              <a:off x="3540850" y="242825"/>
              <a:ext cx="75575" cy="70850"/>
            </a:xfrm>
            <a:custGeom>
              <a:avLst/>
              <a:gdLst/>
              <a:ahLst/>
              <a:cxnLst/>
              <a:rect l="l" t="t" r="r" b="b"/>
              <a:pathLst>
                <a:path w="3023" h="2834" extrusionOk="0">
                  <a:moveTo>
                    <a:pt x="2267" y="1"/>
                  </a:moveTo>
                  <a:cubicBezTo>
                    <a:pt x="1700" y="1"/>
                    <a:pt x="1228" y="95"/>
                    <a:pt x="662" y="95"/>
                  </a:cubicBezTo>
                  <a:cubicBezTo>
                    <a:pt x="284" y="379"/>
                    <a:pt x="1" y="756"/>
                    <a:pt x="1" y="1323"/>
                  </a:cubicBezTo>
                  <a:lnTo>
                    <a:pt x="95" y="1323"/>
                  </a:lnTo>
                  <a:cubicBezTo>
                    <a:pt x="95" y="2173"/>
                    <a:pt x="756" y="2834"/>
                    <a:pt x="1511" y="2834"/>
                  </a:cubicBezTo>
                  <a:cubicBezTo>
                    <a:pt x="2361" y="2834"/>
                    <a:pt x="3022" y="2173"/>
                    <a:pt x="3022" y="1323"/>
                  </a:cubicBezTo>
                  <a:cubicBezTo>
                    <a:pt x="3022" y="756"/>
                    <a:pt x="2739" y="284"/>
                    <a:pt x="226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599" name="Google Shape;6599;p41"/>
            <p:cNvSpPr/>
            <p:nvPr/>
          </p:nvSpPr>
          <p:spPr>
            <a:xfrm>
              <a:off x="3741525" y="238125"/>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0" name="Google Shape;6600;p41"/>
            <p:cNvSpPr/>
            <p:nvPr/>
          </p:nvSpPr>
          <p:spPr>
            <a:xfrm>
              <a:off x="2745250" y="429350"/>
              <a:ext cx="75575" cy="73200"/>
            </a:xfrm>
            <a:custGeom>
              <a:avLst/>
              <a:gdLst/>
              <a:ahLst/>
              <a:cxnLst/>
              <a:rect l="l" t="t" r="r" b="b"/>
              <a:pathLst>
                <a:path w="3023" h="2928" extrusionOk="0">
                  <a:moveTo>
                    <a:pt x="1983" y="0"/>
                  </a:moveTo>
                  <a:cubicBezTo>
                    <a:pt x="1417" y="283"/>
                    <a:pt x="756" y="567"/>
                    <a:pt x="189" y="756"/>
                  </a:cubicBezTo>
                  <a:cubicBezTo>
                    <a:pt x="95" y="945"/>
                    <a:pt x="0" y="1133"/>
                    <a:pt x="0" y="1417"/>
                  </a:cubicBezTo>
                  <a:cubicBezTo>
                    <a:pt x="0" y="2267"/>
                    <a:pt x="661" y="2833"/>
                    <a:pt x="1511" y="2833"/>
                  </a:cubicBezTo>
                  <a:lnTo>
                    <a:pt x="1511" y="2928"/>
                  </a:lnTo>
                  <a:cubicBezTo>
                    <a:pt x="2361" y="2928"/>
                    <a:pt x="3022" y="2267"/>
                    <a:pt x="3022" y="1417"/>
                  </a:cubicBezTo>
                  <a:cubicBezTo>
                    <a:pt x="3022" y="756"/>
                    <a:pt x="2550" y="189"/>
                    <a:pt x="1983"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1" name="Google Shape;6601;p41"/>
            <p:cNvSpPr/>
            <p:nvPr/>
          </p:nvSpPr>
          <p:spPr>
            <a:xfrm>
              <a:off x="2945925" y="426975"/>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2" name="Google Shape;6602;p41"/>
            <p:cNvSpPr/>
            <p:nvPr/>
          </p:nvSpPr>
          <p:spPr>
            <a:xfrm>
              <a:off x="3144225" y="426975"/>
              <a:ext cx="73225" cy="75575"/>
            </a:xfrm>
            <a:custGeom>
              <a:avLst/>
              <a:gdLst/>
              <a:ahLst/>
              <a:cxnLst/>
              <a:rect l="l" t="t" r="r" b="b"/>
              <a:pathLst>
                <a:path w="2929" h="3023" extrusionOk="0">
                  <a:moveTo>
                    <a:pt x="1511" y="1"/>
                  </a:moveTo>
                  <a:cubicBezTo>
                    <a:pt x="662" y="1"/>
                    <a:pt x="1" y="662"/>
                    <a:pt x="1" y="1512"/>
                  </a:cubicBezTo>
                  <a:cubicBezTo>
                    <a:pt x="1" y="2362"/>
                    <a:pt x="662"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3" name="Google Shape;6603;p41"/>
            <p:cNvSpPr/>
            <p:nvPr/>
          </p:nvSpPr>
          <p:spPr>
            <a:xfrm>
              <a:off x="3342550" y="42697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4" name="Google Shape;6604;p41"/>
            <p:cNvSpPr/>
            <p:nvPr/>
          </p:nvSpPr>
          <p:spPr>
            <a:xfrm>
              <a:off x="3540850" y="426975"/>
              <a:ext cx="75575" cy="75575"/>
            </a:xfrm>
            <a:custGeom>
              <a:avLst/>
              <a:gdLst/>
              <a:ahLst/>
              <a:cxnLst/>
              <a:rect l="l" t="t" r="r" b="b"/>
              <a:pathLst>
                <a:path w="3023" h="3023" extrusionOk="0">
                  <a:moveTo>
                    <a:pt x="1511" y="1"/>
                  </a:moveTo>
                  <a:cubicBezTo>
                    <a:pt x="756" y="1"/>
                    <a:pt x="1" y="662"/>
                    <a:pt x="95" y="1512"/>
                  </a:cubicBezTo>
                  <a:cubicBezTo>
                    <a:pt x="95"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5" name="Google Shape;6605;p41"/>
            <p:cNvSpPr/>
            <p:nvPr/>
          </p:nvSpPr>
          <p:spPr>
            <a:xfrm>
              <a:off x="3741525" y="426975"/>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6" name="Google Shape;6606;p41"/>
            <p:cNvSpPr/>
            <p:nvPr/>
          </p:nvSpPr>
          <p:spPr>
            <a:xfrm>
              <a:off x="2350975" y="627650"/>
              <a:ext cx="70850" cy="63775"/>
            </a:xfrm>
            <a:custGeom>
              <a:avLst/>
              <a:gdLst/>
              <a:ahLst/>
              <a:cxnLst/>
              <a:rect l="l" t="t" r="r" b="b"/>
              <a:pathLst>
                <a:path w="2834" h="2551" extrusionOk="0">
                  <a:moveTo>
                    <a:pt x="2362" y="1"/>
                  </a:moveTo>
                  <a:cubicBezTo>
                    <a:pt x="1606" y="473"/>
                    <a:pt x="756" y="945"/>
                    <a:pt x="1" y="1512"/>
                  </a:cubicBezTo>
                  <a:cubicBezTo>
                    <a:pt x="190" y="2078"/>
                    <a:pt x="662" y="2550"/>
                    <a:pt x="1323" y="2550"/>
                  </a:cubicBezTo>
                  <a:cubicBezTo>
                    <a:pt x="2173" y="2550"/>
                    <a:pt x="2834" y="1889"/>
                    <a:pt x="2834" y="1039"/>
                  </a:cubicBezTo>
                  <a:cubicBezTo>
                    <a:pt x="2834" y="567"/>
                    <a:pt x="2645" y="190"/>
                    <a:pt x="236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7" name="Google Shape;6607;p41"/>
            <p:cNvSpPr/>
            <p:nvPr/>
          </p:nvSpPr>
          <p:spPr>
            <a:xfrm>
              <a:off x="2546925" y="61585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8" name="Google Shape;6608;p41"/>
            <p:cNvSpPr/>
            <p:nvPr/>
          </p:nvSpPr>
          <p:spPr>
            <a:xfrm>
              <a:off x="2745250" y="61585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09" name="Google Shape;6609;p41"/>
            <p:cNvSpPr/>
            <p:nvPr/>
          </p:nvSpPr>
          <p:spPr>
            <a:xfrm>
              <a:off x="2945925" y="615850"/>
              <a:ext cx="73200" cy="75575"/>
            </a:xfrm>
            <a:custGeom>
              <a:avLst/>
              <a:gdLst/>
              <a:ahLst/>
              <a:cxnLst/>
              <a:rect l="l" t="t" r="r" b="b"/>
              <a:pathLst>
                <a:path w="2928" h="3023" extrusionOk="0">
                  <a:moveTo>
                    <a:pt x="1417" y="1"/>
                  </a:moveTo>
                  <a:cubicBezTo>
                    <a:pt x="661" y="1"/>
                    <a:pt x="0" y="662"/>
                    <a:pt x="0" y="1511"/>
                  </a:cubicBezTo>
                  <a:cubicBezTo>
                    <a:pt x="0" y="2361"/>
                    <a:pt x="661" y="3022"/>
                    <a:pt x="1417" y="3022"/>
                  </a:cubicBezTo>
                  <a:cubicBezTo>
                    <a:pt x="2266" y="3022"/>
                    <a:pt x="2928" y="2361"/>
                    <a:pt x="2928" y="1511"/>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0" name="Google Shape;6610;p41"/>
            <p:cNvSpPr/>
            <p:nvPr/>
          </p:nvSpPr>
          <p:spPr>
            <a:xfrm>
              <a:off x="3144225" y="615850"/>
              <a:ext cx="73225" cy="75575"/>
            </a:xfrm>
            <a:custGeom>
              <a:avLst/>
              <a:gdLst/>
              <a:ahLst/>
              <a:cxnLst/>
              <a:rect l="l" t="t" r="r" b="b"/>
              <a:pathLst>
                <a:path w="2929" h="3023" extrusionOk="0">
                  <a:moveTo>
                    <a:pt x="1511" y="1"/>
                  </a:moveTo>
                  <a:cubicBezTo>
                    <a:pt x="662" y="1"/>
                    <a:pt x="1" y="662"/>
                    <a:pt x="1" y="1511"/>
                  </a:cubicBezTo>
                  <a:cubicBezTo>
                    <a:pt x="1" y="2361"/>
                    <a:pt x="662"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1" name="Google Shape;6611;p41"/>
            <p:cNvSpPr/>
            <p:nvPr/>
          </p:nvSpPr>
          <p:spPr>
            <a:xfrm>
              <a:off x="3342550" y="615850"/>
              <a:ext cx="75550" cy="75575"/>
            </a:xfrm>
            <a:custGeom>
              <a:avLst/>
              <a:gdLst/>
              <a:ahLst/>
              <a:cxnLst/>
              <a:rect l="l" t="t" r="r" b="b"/>
              <a:pathLst>
                <a:path w="3022"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2" name="Google Shape;6612;p41"/>
            <p:cNvSpPr/>
            <p:nvPr/>
          </p:nvSpPr>
          <p:spPr>
            <a:xfrm>
              <a:off x="3540850" y="615850"/>
              <a:ext cx="75575" cy="75575"/>
            </a:xfrm>
            <a:custGeom>
              <a:avLst/>
              <a:gdLst/>
              <a:ahLst/>
              <a:cxnLst/>
              <a:rect l="l" t="t" r="r" b="b"/>
              <a:pathLst>
                <a:path w="3023" h="3023" extrusionOk="0">
                  <a:moveTo>
                    <a:pt x="1511" y="1"/>
                  </a:moveTo>
                  <a:cubicBezTo>
                    <a:pt x="756" y="1"/>
                    <a:pt x="1" y="662"/>
                    <a:pt x="95" y="1511"/>
                  </a:cubicBezTo>
                  <a:cubicBezTo>
                    <a:pt x="95" y="2361"/>
                    <a:pt x="756"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3" name="Google Shape;6613;p41"/>
            <p:cNvSpPr/>
            <p:nvPr/>
          </p:nvSpPr>
          <p:spPr>
            <a:xfrm>
              <a:off x="3741525" y="615850"/>
              <a:ext cx="73200" cy="75575"/>
            </a:xfrm>
            <a:custGeom>
              <a:avLst/>
              <a:gdLst/>
              <a:ahLst/>
              <a:cxnLst/>
              <a:rect l="l" t="t" r="r" b="b"/>
              <a:pathLst>
                <a:path w="2928" h="3023" extrusionOk="0">
                  <a:moveTo>
                    <a:pt x="1511" y="1"/>
                  </a:moveTo>
                  <a:cubicBezTo>
                    <a:pt x="661" y="1"/>
                    <a:pt x="0" y="662"/>
                    <a:pt x="0" y="1511"/>
                  </a:cubicBezTo>
                  <a:cubicBezTo>
                    <a:pt x="0" y="2361"/>
                    <a:pt x="661"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4" name="Google Shape;6614;p41"/>
            <p:cNvSpPr/>
            <p:nvPr/>
          </p:nvSpPr>
          <p:spPr>
            <a:xfrm>
              <a:off x="2147950" y="8047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5" name="Google Shape;6615;p41"/>
            <p:cNvSpPr/>
            <p:nvPr/>
          </p:nvSpPr>
          <p:spPr>
            <a:xfrm>
              <a:off x="2346250" y="804725"/>
              <a:ext cx="75575" cy="75575"/>
            </a:xfrm>
            <a:custGeom>
              <a:avLst/>
              <a:gdLst/>
              <a:ahLst/>
              <a:cxnLst/>
              <a:rect l="l" t="t" r="r" b="b"/>
              <a:pathLst>
                <a:path w="3023" h="3023"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6" name="Google Shape;6616;p41"/>
            <p:cNvSpPr/>
            <p:nvPr/>
          </p:nvSpPr>
          <p:spPr>
            <a:xfrm>
              <a:off x="2546925" y="8047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7" name="Google Shape;6617;p41"/>
            <p:cNvSpPr/>
            <p:nvPr/>
          </p:nvSpPr>
          <p:spPr>
            <a:xfrm>
              <a:off x="2745250" y="8047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8" name="Google Shape;6618;p41"/>
            <p:cNvSpPr/>
            <p:nvPr/>
          </p:nvSpPr>
          <p:spPr>
            <a:xfrm>
              <a:off x="2945925" y="804725"/>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19" name="Google Shape;6619;p41"/>
            <p:cNvSpPr/>
            <p:nvPr/>
          </p:nvSpPr>
          <p:spPr>
            <a:xfrm>
              <a:off x="3144225" y="804725"/>
              <a:ext cx="73225" cy="75575"/>
            </a:xfrm>
            <a:custGeom>
              <a:avLst/>
              <a:gdLst/>
              <a:ahLst/>
              <a:cxnLst/>
              <a:rect l="l" t="t" r="r" b="b"/>
              <a:pathLst>
                <a:path w="2929" h="3023"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0" name="Google Shape;6620;p41"/>
            <p:cNvSpPr/>
            <p:nvPr/>
          </p:nvSpPr>
          <p:spPr>
            <a:xfrm>
              <a:off x="3342550" y="80472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1" name="Google Shape;6621;p41"/>
            <p:cNvSpPr/>
            <p:nvPr/>
          </p:nvSpPr>
          <p:spPr>
            <a:xfrm>
              <a:off x="3540850" y="804725"/>
              <a:ext cx="75575" cy="75575"/>
            </a:xfrm>
            <a:custGeom>
              <a:avLst/>
              <a:gdLst/>
              <a:ahLst/>
              <a:cxnLst/>
              <a:rect l="l" t="t" r="r" b="b"/>
              <a:pathLst>
                <a:path w="3023" h="3023"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2" name="Google Shape;6622;p41"/>
            <p:cNvSpPr/>
            <p:nvPr/>
          </p:nvSpPr>
          <p:spPr>
            <a:xfrm>
              <a:off x="3741525" y="804725"/>
              <a:ext cx="73200" cy="75575"/>
            </a:xfrm>
            <a:custGeom>
              <a:avLst/>
              <a:gdLst/>
              <a:ahLst/>
              <a:cxnLst/>
              <a:rect l="l" t="t" r="r" b="b"/>
              <a:pathLst>
                <a:path w="2928" h="3023"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3" name="Google Shape;6623;p41"/>
            <p:cNvSpPr/>
            <p:nvPr/>
          </p:nvSpPr>
          <p:spPr>
            <a:xfrm>
              <a:off x="1949625"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4" name="Google Shape;6624;p41"/>
            <p:cNvSpPr/>
            <p:nvPr/>
          </p:nvSpPr>
          <p:spPr>
            <a:xfrm>
              <a:off x="2147950" y="9936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5" name="Google Shape;6625;p41"/>
            <p:cNvSpPr/>
            <p:nvPr/>
          </p:nvSpPr>
          <p:spPr>
            <a:xfrm>
              <a:off x="2346250" y="993600"/>
              <a:ext cx="75575" cy="75550"/>
            </a:xfrm>
            <a:custGeom>
              <a:avLst/>
              <a:gdLst/>
              <a:ahLst/>
              <a:cxnLst/>
              <a:rect l="l" t="t" r="r" b="b"/>
              <a:pathLst>
                <a:path w="3023" h="3022"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6" name="Google Shape;6626;p41"/>
            <p:cNvSpPr/>
            <p:nvPr/>
          </p:nvSpPr>
          <p:spPr>
            <a:xfrm>
              <a:off x="2546925"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7" name="Google Shape;6627;p41"/>
            <p:cNvSpPr/>
            <p:nvPr/>
          </p:nvSpPr>
          <p:spPr>
            <a:xfrm>
              <a:off x="2745250" y="9936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8" name="Google Shape;6628;p41"/>
            <p:cNvSpPr/>
            <p:nvPr/>
          </p:nvSpPr>
          <p:spPr>
            <a:xfrm>
              <a:off x="2945925" y="993600"/>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29" name="Google Shape;6629;p41"/>
            <p:cNvSpPr/>
            <p:nvPr/>
          </p:nvSpPr>
          <p:spPr>
            <a:xfrm>
              <a:off x="3144225" y="993600"/>
              <a:ext cx="73225" cy="75550"/>
            </a:xfrm>
            <a:custGeom>
              <a:avLst/>
              <a:gdLst/>
              <a:ahLst/>
              <a:cxnLst/>
              <a:rect l="l" t="t" r="r" b="b"/>
              <a:pathLst>
                <a:path w="2929" h="3022"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0" name="Google Shape;6630;p41"/>
            <p:cNvSpPr/>
            <p:nvPr/>
          </p:nvSpPr>
          <p:spPr>
            <a:xfrm>
              <a:off x="3342550" y="99360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1" name="Google Shape;6631;p41"/>
            <p:cNvSpPr/>
            <p:nvPr/>
          </p:nvSpPr>
          <p:spPr>
            <a:xfrm>
              <a:off x="3540850" y="993600"/>
              <a:ext cx="75575" cy="75550"/>
            </a:xfrm>
            <a:custGeom>
              <a:avLst/>
              <a:gdLst/>
              <a:ahLst/>
              <a:cxnLst/>
              <a:rect l="l" t="t" r="r" b="b"/>
              <a:pathLst>
                <a:path w="3023" h="3022"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2" name="Google Shape;6632;p41"/>
            <p:cNvSpPr/>
            <p:nvPr/>
          </p:nvSpPr>
          <p:spPr>
            <a:xfrm>
              <a:off x="3741525" y="993600"/>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3" name="Google Shape;6633;p41"/>
            <p:cNvSpPr/>
            <p:nvPr/>
          </p:nvSpPr>
          <p:spPr>
            <a:xfrm>
              <a:off x="1751325" y="1182450"/>
              <a:ext cx="73200" cy="75575"/>
            </a:xfrm>
            <a:custGeom>
              <a:avLst/>
              <a:gdLst/>
              <a:ahLst/>
              <a:cxnLst/>
              <a:rect l="l" t="t" r="r" b="b"/>
              <a:pathLst>
                <a:path w="2928" h="3023" extrusionOk="0">
                  <a:moveTo>
                    <a:pt x="1511" y="1"/>
                  </a:moveTo>
                  <a:cubicBezTo>
                    <a:pt x="1322" y="1"/>
                    <a:pt x="1134" y="95"/>
                    <a:pt x="945" y="95"/>
                  </a:cubicBezTo>
                  <a:cubicBezTo>
                    <a:pt x="661" y="473"/>
                    <a:pt x="378" y="851"/>
                    <a:pt x="0" y="1228"/>
                  </a:cubicBezTo>
                  <a:cubicBezTo>
                    <a:pt x="0" y="1323"/>
                    <a:pt x="0" y="1417"/>
                    <a:pt x="0" y="1512"/>
                  </a:cubicBezTo>
                  <a:cubicBezTo>
                    <a:pt x="0" y="2362"/>
                    <a:pt x="661"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4" name="Google Shape;6634;p41"/>
            <p:cNvSpPr/>
            <p:nvPr/>
          </p:nvSpPr>
          <p:spPr>
            <a:xfrm>
              <a:off x="1949625" y="1182450"/>
              <a:ext cx="75575" cy="73225"/>
            </a:xfrm>
            <a:custGeom>
              <a:avLst/>
              <a:gdLst/>
              <a:ahLst/>
              <a:cxnLst/>
              <a:rect l="l" t="t" r="r" b="b"/>
              <a:pathLst>
                <a:path w="3023" h="2929" extrusionOk="0">
                  <a:moveTo>
                    <a:pt x="1512" y="1"/>
                  </a:moveTo>
                  <a:cubicBezTo>
                    <a:pt x="662" y="1"/>
                    <a:pt x="1" y="662"/>
                    <a:pt x="1" y="1512"/>
                  </a:cubicBezTo>
                  <a:cubicBezTo>
                    <a:pt x="1" y="2362"/>
                    <a:pt x="662" y="2928"/>
                    <a:pt x="1512" y="2928"/>
                  </a:cubicBezTo>
                  <a:cubicBezTo>
                    <a:pt x="2362" y="2928"/>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5" name="Google Shape;6635;p41"/>
            <p:cNvSpPr/>
            <p:nvPr/>
          </p:nvSpPr>
          <p:spPr>
            <a:xfrm>
              <a:off x="2147950" y="1182450"/>
              <a:ext cx="75575" cy="73225"/>
            </a:xfrm>
            <a:custGeom>
              <a:avLst/>
              <a:gdLst/>
              <a:ahLst/>
              <a:cxnLst/>
              <a:rect l="l" t="t" r="r" b="b"/>
              <a:pathLst>
                <a:path w="3023" h="2929" extrusionOk="0">
                  <a:moveTo>
                    <a:pt x="1511" y="1"/>
                  </a:moveTo>
                  <a:cubicBezTo>
                    <a:pt x="661" y="1"/>
                    <a:pt x="0" y="662"/>
                    <a:pt x="0" y="1512"/>
                  </a:cubicBezTo>
                  <a:cubicBezTo>
                    <a:pt x="0" y="2362"/>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6" name="Google Shape;6636;p41"/>
            <p:cNvSpPr/>
            <p:nvPr/>
          </p:nvSpPr>
          <p:spPr>
            <a:xfrm>
              <a:off x="2346250" y="1182450"/>
              <a:ext cx="75575" cy="73225"/>
            </a:xfrm>
            <a:custGeom>
              <a:avLst/>
              <a:gdLst/>
              <a:ahLst/>
              <a:cxnLst/>
              <a:rect l="l" t="t" r="r" b="b"/>
              <a:pathLst>
                <a:path w="3023" h="2929" extrusionOk="0">
                  <a:moveTo>
                    <a:pt x="1512" y="1"/>
                  </a:moveTo>
                  <a:cubicBezTo>
                    <a:pt x="756" y="1"/>
                    <a:pt x="1" y="662"/>
                    <a:pt x="95" y="1512"/>
                  </a:cubicBezTo>
                  <a:cubicBezTo>
                    <a:pt x="95" y="2362"/>
                    <a:pt x="756" y="2928"/>
                    <a:pt x="1512" y="2928"/>
                  </a:cubicBezTo>
                  <a:cubicBezTo>
                    <a:pt x="2362" y="2928"/>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7" name="Google Shape;6637;p41"/>
            <p:cNvSpPr/>
            <p:nvPr/>
          </p:nvSpPr>
          <p:spPr>
            <a:xfrm>
              <a:off x="2546925" y="1182450"/>
              <a:ext cx="75575" cy="73225"/>
            </a:xfrm>
            <a:custGeom>
              <a:avLst/>
              <a:gdLst/>
              <a:ahLst/>
              <a:cxnLst/>
              <a:rect l="l" t="t" r="r" b="b"/>
              <a:pathLst>
                <a:path w="3023" h="2929" extrusionOk="0">
                  <a:moveTo>
                    <a:pt x="1512" y="1"/>
                  </a:moveTo>
                  <a:cubicBezTo>
                    <a:pt x="662" y="1"/>
                    <a:pt x="1" y="662"/>
                    <a:pt x="1" y="1512"/>
                  </a:cubicBezTo>
                  <a:cubicBezTo>
                    <a:pt x="1" y="2362"/>
                    <a:pt x="662" y="2928"/>
                    <a:pt x="1512" y="2928"/>
                  </a:cubicBezTo>
                  <a:cubicBezTo>
                    <a:pt x="2362" y="2928"/>
                    <a:pt x="3023" y="2267"/>
                    <a:pt x="3023" y="1512"/>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8" name="Google Shape;6638;p41"/>
            <p:cNvSpPr/>
            <p:nvPr/>
          </p:nvSpPr>
          <p:spPr>
            <a:xfrm>
              <a:off x="2745250" y="1182450"/>
              <a:ext cx="75575" cy="73225"/>
            </a:xfrm>
            <a:custGeom>
              <a:avLst/>
              <a:gdLst/>
              <a:ahLst/>
              <a:cxnLst/>
              <a:rect l="l" t="t" r="r" b="b"/>
              <a:pathLst>
                <a:path w="3023" h="2929" extrusionOk="0">
                  <a:moveTo>
                    <a:pt x="1511" y="1"/>
                  </a:moveTo>
                  <a:cubicBezTo>
                    <a:pt x="661" y="1"/>
                    <a:pt x="0" y="662"/>
                    <a:pt x="0" y="1512"/>
                  </a:cubicBezTo>
                  <a:cubicBezTo>
                    <a:pt x="0" y="2362"/>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39" name="Google Shape;6639;p41"/>
            <p:cNvSpPr/>
            <p:nvPr/>
          </p:nvSpPr>
          <p:spPr>
            <a:xfrm>
              <a:off x="2945925" y="1182450"/>
              <a:ext cx="73200" cy="73225"/>
            </a:xfrm>
            <a:custGeom>
              <a:avLst/>
              <a:gdLst/>
              <a:ahLst/>
              <a:cxnLst/>
              <a:rect l="l" t="t" r="r" b="b"/>
              <a:pathLst>
                <a:path w="2928" h="2929" extrusionOk="0">
                  <a:moveTo>
                    <a:pt x="1417" y="1"/>
                  </a:moveTo>
                  <a:cubicBezTo>
                    <a:pt x="661" y="1"/>
                    <a:pt x="0" y="662"/>
                    <a:pt x="0" y="1512"/>
                  </a:cubicBezTo>
                  <a:cubicBezTo>
                    <a:pt x="0" y="2362"/>
                    <a:pt x="661" y="2928"/>
                    <a:pt x="1417" y="2928"/>
                  </a:cubicBezTo>
                  <a:cubicBezTo>
                    <a:pt x="2266" y="2928"/>
                    <a:pt x="2928" y="2267"/>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0" name="Google Shape;6640;p41"/>
            <p:cNvSpPr/>
            <p:nvPr/>
          </p:nvSpPr>
          <p:spPr>
            <a:xfrm>
              <a:off x="3144225" y="1182450"/>
              <a:ext cx="73225" cy="73225"/>
            </a:xfrm>
            <a:custGeom>
              <a:avLst/>
              <a:gdLst/>
              <a:ahLst/>
              <a:cxnLst/>
              <a:rect l="l" t="t" r="r" b="b"/>
              <a:pathLst>
                <a:path w="2929" h="2929" extrusionOk="0">
                  <a:moveTo>
                    <a:pt x="1511" y="1"/>
                  </a:moveTo>
                  <a:cubicBezTo>
                    <a:pt x="662" y="1"/>
                    <a:pt x="1" y="662"/>
                    <a:pt x="1" y="1512"/>
                  </a:cubicBezTo>
                  <a:cubicBezTo>
                    <a:pt x="1" y="2362"/>
                    <a:pt x="662" y="2928"/>
                    <a:pt x="1417" y="2928"/>
                  </a:cubicBezTo>
                  <a:lnTo>
                    <a:pt x="1511" y="2928"/>
                  </a:lnTo>
                  <a:cubicBezTo>
                    <a:pt x="2267" y="2928"/>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1" name="Google Shape;6641;p41"/>
            <p:cNvSpPr/>
            <p:nvPr/>
          </p:nvSpPr>
          <p:spPr>
            <a:xfrm>
              <a:off x="3342550" y="1182450"/>
              <a:ext cx="75550" cy="73225"/>
            </a:xfrm>
            <a:custGeom>
              <a:avLst/>
              <a:gdLst/>
              <a:ahLst/>
              <a:cxnLst/>
              <a:rect l="l" t="t" r="r" b="b"/>
              <a:pathLst>
                <a:path w="3022" h="2929" extrusionOk="0">
                  <a:moveTo>
                    <a:pt x="1511" y="1"/>
                  </a:moveTo>
                  <a:cubicBezTo>
                    <a:pt x="661" y="1"/>
                    <a:pt x="0" y="662"/>
                    <a:pt x="0" y="1512"/>
                  </a:cubicBezTo>
                  <a:cubicBezTo>
                    <a:pt x="0" y="2362"/>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2" name="Google Shape;6642;p41"/>
            <p:cNvSpPr/>
            <p:nvPr/>
          </p:nvSpPr>
          <p:spPr>
            <a:xfrm>
              <a:off x="3540850" y="1182450"/>
              <a:ext cx="75575" cy="73225"/>
            </a:xfrm>
            <a:custGeom>
              <a:avLst/>
              <a:gdLst/>
              <a:ahLst/>
              <a:cxnLst/>
              <a:rect l="l" t="t" r="r" b="b"/>
              <a:pathLst>
                <a:path w="3023" h="2929" extrusionOk="0">
                  <a:moveTo>
                    <a:pt x="1511" y="1"/>
                  </a:moveTo>
                  <a:cubicBezTo>
                    <a:pt x="756" y="1"/>
                    <a:pt x="1" y="662"/>
                    <a:pt x="95" y="1512"/>
                  </a:cubicBezTo>
                  <a:cubicBezTo>
                    <a:pt x="95" y="2362"/>
                    <a:pt x="756"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3" name="Google Shape;6643;p41"/>
            <p:cNvSpPr/>
            <p:nvPr/>
          </p:nvSpPr>
          <p:spPr>
            <a:xfrm>
              <a:off x="3741525" y="1182450"/>
              <a:ext cx="73200" cy="73225"/>
            </a:xfrm>
            <a:custGeom>
              <a:avLst/>
              <a:gdLst/>
              <a:ahLst/>
              <a:cxnLst/>
              <a:rect l="l" t="t" r="r" b="b"/>
              <a:pathLst>
                <a:path w="2928" h="2929" extrusionOk="0">
                  <a:moveTo>
                    <a:pt x="1511" y="1"/>
                  </a:moveTo>
                  <a:cubicBezTo>
                    <a:pt x="661" y="1"/>
                    <a:pt x="0" y="662"/>
                    <a:pt x="0" y="1512"/>
                  </a:cubicBezTo>
                  <a:cubicBezTo>
                    <a:pt x="0" y="2362"/>
                    <a:pt x="661" y="2928"/>
                    <a:pt x="1417" y="2928"/>
                  </a:cubicBezTo>
                  <a:lnTo>
                    <a:pt x="1511" y="2928"/>
                  </a:lnTo>
                  <a:cubicBezTo>
                    <a:pt x="2267" y="2928"/>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4" name="Google Shape;6644;p41"/>
            <p:cNvSpPr/>
            <p:nvPr/>
          </p:nvSpPr>
          <p:spPr>
            <a:xfrm>
              <a:off x="1751325" y="1371325"/>
              <a:ext cx="73200" cy="73200"/>
            </a:xfrm>
            <a:custGeom>
              <a:avLst/>
              <a:gdLst/>
              <a:ahLst/>
              <a:cxnLst/>
              <a:rect l="l" t="t" r="r" b="b"/>
              <a:pathLst>
                <a:path w="2928" h="2928" extrusionOk="0">
                  <a:moveTo>
                    <a:pt x="1511" y="1"/>
                  </a:moveTo>
                  <a:cubicBezTo>
                    <a:pt x="661" y="1"/>
                    <a:pt x="0" y="662"/>
                    <a:pt x="0" y="1511"/>
                  </a:cubicBezTo>
                  <a:cubicBezTo>
                    <a:pt x="0" y="2361"/>
                    <a:pt x="661" y="2928"/>
                    <a:pt x="1417" y="2928"/>
                  </a:cubicBezTo>
                  <a:lnTo>
                    <a:pt x="1511" y="2928"/>
                  </a:lnTo>
                  <a:cubicBezTo>
                    <a:pt x="2267" y="2928"/>
                    <a:pt x="2928" y="2267"/>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5" name="Google Shape;6645;p41"/>
            <p:cNvSpPr/>
            <p:nvPr/>
          </p:nvSpPr>
          <p:spPr>
            <a:xfrm>
              <a:off x="1949625" y="1371325"/>
              <a:ext cx="75575" cy="73200"/>
            </a:xfrm>
            <a:custGeom>
              <a:avLst/>
              <a:gdLst/>
              <a:ahLst/>
              <a:cxnLst/>
              <a:rect l="l" t="t" r="r" b="b"/>
              <a:pathLst>
                <a:path w="3023" h="2928" extrusionOk="0">
                  <a:moveTo>
                    <a:pt x="1512" y="1"/>
                  </a:moveTo>
                  <a:cubicBezTo>
                    <a:pt x="662" y="1"/>
                    <a:pt x="1" y="662"/>
                    <a:pt x="1" y="1511"/>
                  </a:cubicBezTo>
                  <a:cubicBezTo>
                    <a:pt x="1" y="2361"/>
                    <a:pt x="662" y="2928"/>
                    <a:pt x="1512" y="2928"/>
                  </a:cubicBezTo>
                  <a:cubicBezTo>
                    <a:pt x="2362" y="2928"/>
                    <a:pt x="3023" y="2267"/>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6" name="Google Shape;6646;p41"/>
            <p:cNvSpPr/>
            <p:nvPr/>
          </p:nvSpPr>
          <p:spPr>
            <a:xfrm>
              <a:off x="2147950" y="1371325"/>
              <a:ext cx="75575" cy="73200"/>
            </a:xfrm>
            <a:custGeom>
              <a:avLst/>
              <a:gdLst/>
              <a:ahLst/>
              <a:cxnLst/>
              <a:rect l="l" t="t" r="r" b="b"/>
              <a:pathLst>
                <a:path w="3023" h="2928" extrusionOk="0">
                  <a:moveTo>
                    <a:pt x="1511" y="1"/>
                  </a:moveTo>
                  <a:cubicBezTo>
                    <a:pt x="661" y="1"/>
                    <a:pt x="0" y="662"/>
                    <a:pt x="0" y="1511"/>
                  </a:cubicBezTo>
                  <a:cubicBezTo>
                    <a:pt x="0" y="2361"/>
                    <a:pt x="661" y="2928"/>
                    <a:pt x="1511" y="2928"/>
                  </a:cubicBezTo>
                  <a:cubicBezTo>
                    <a:pt x="2361" y="2928"/>
                    <a:pt x="3022" y="2267"/>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7" name="Google Shape;6647;p41"/>
            <p:cNvSpPr/>
            <p:nvPr/>
          </p:nvSpPr>
          <p:spPr>
            <a:xfrm>
              <a:off x="2346250" y="1371325"/>
              <a:ext cx="75575" cy="73200"/>
            </a:xfrm>
            <a:custGeom>
              <a:avLst/>
              <a:gdLst/>
              <a:ahLst/>
              <a:cxnLst/>
              <a:rect l="l" t="t" r="r" b="b"/>
              <a:pathLst>
                <a:path w="3023" h="2928" extrusionOk="0">
                  <a:moveTo>
                    <a:pt x="1512" y="1"/>
                  </a:moveTo>
                  <a:cubicBezTo>
                    <a:pt x="756" y="1"/>
                    <a:pt x="1" y="662"/>
                    <a:pt x="95" y="1511"/>
                  </a:cubicBezTo>
                  <a:cubicBezTo>
                    <a:pt x="95" y="2361"/>
                    <a:pt x="756" y="2928"/>
                    <a:pt x="1512" y="2928"/>
                  </a:cubicBezTo>
                  <a:cubicBezTo>
                    <a:pt x="2362" y="2928"/>
                    <a:pt x="3023" y="2267"/>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8" name="Google Shape;6648;p41"/>
            <p:cNvSpPr/>
            <p:nvPr/>
          </p:nvSpPr>
          <p:spPr>
            <a:xfrm>
              <a:off x="2546925" y="1371325"/>
              <a:ext cx="75575" cy="73200"/>
            </a:xfrm>
            <a:custGeom>
              <a:avLst/>
              <a:gdLst/>
              <a:ahLst/>
              <a:cxnLst/>
              <a:rect l="l" t="t" r="r" b="b"/>
              <a:pathLst>
                <a:path w="3023" h="2928" extrusionOk="0">
                  <a:moveTo>
                    <a:pt x="1512" y="1"/>
                  </a:moveTo>
                  <a:cubicBezTo>
                    <a:pt x="662" y="1"/>
                    <a:pt x="1" y="662"/>
                    <a:pt x="1" y="1511"/>
                  </a:cubicBezTo>
                  <a:cubicBezTo>
                    <a:pt x="1" y="2361"/>
                    <a:pt x="662" y="2928"/>
                    <a:pt x="1512" y="2928"/>
                  </a:cubicBezTo>
                  <a:cubicBezTo>
                    <a:pt x="2362" y="2928"/>
                    <a:pt x="3023" y="2267"/>
                    <a:pt x="3023" y="1511"/>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49" name="Google Shape;6649;p41"/>
            <p:cNvSpPr/>
            <p:nvPr/>
          </p:nvSpPr>
          <p:spPr>
            <a:xfrm>
              <a:off x="2745250" y="1371325"/>
              <a:ext cx="75575" cy="73200"/>
            </a:xfrm>
            <a:custGeom>
              <a:avLst/>
              <a:gdLst/>
              <a:ahLst/>
              <a:cxnLst/>
              <a:rect l="l" t="t" r="r" b="b"/>
              <a:pathLst>
                <a:path w="3023" h="2928" extrusionOk="0">
                  <a:moveTo>
                    <a:pt x="1511" y="1"/>
                  </a:moveTo>
                  <a:cubicBezTo>
                    <a:pt x="661" y="1"/>
                    <a:pt x="0" y="662"/>
                    <a:pt x="0" y="1511"/>
                  </a:cubicBezTo>
                  <a:cubicBezTo>
                    <a:pt x="0" y="2361"/>
                    <a:pt x="661" y="2928"/>
                    <a:pt x="1511" y="2928"/>
                  </a:cubicBezTo>
                  <a:cubicBezTo>
                    <a:pt x="2361" y="2928"/>
                    <a:pt x="3022" y="2267"/>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0" name="Google Shape;6650;p41"/>
            <p:cNvSpPr/>
            <p:nvPr/>
          </p:nvSpPr>
          <p:spPr>
            <a:xfrm>
              <a:off x="2945925" y="1371325"/>
              <a:ext cx="73200" cy="73200"/>
            </a:xfrm>
            <a:custGeom>
              <a:avLst/>
              <a:gdLst/>
              <a:ahLst/>
              <a:cxnLst/>
              <a:rect l="l" t="t" r="r" b="b"/>
              <a:pathLst>
                <a:path w="2928" h="2928" extrusionOk="0">
                  <a:moveTo>
                    <a:pt x="1417" y="1"/>
                  </a:moveTo>
                  <a:cubicBezTo>
                    <a:pt x="661" y="1"/>
                    <a:pt x="0" y="662"/>
                    <a:pt x="0" y="1511"/>
                  </a:cubicBezTo>
                  <a:cubicBezTo>
                    <a:pt x="0" y="2361"/>
                    <a:pt x="661" y="2928"/>
                    <a:pt x="1417" y="2928"/>
                  </a:cubicBezTo>
                  <a:cubicBezTo>
                    <a:pt x="2266" y="2928"/>
                    <a:pt x="2928" y="2267"/>
                    <a:pt x="2928" y="1511"/>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1" name="Google Shape;6651;p41"/>
            <p:cNvSpPr/>
            <p:nvPr/>
          </p:nvSpPr>
          <p:spPr>
            <a:xfrm>
              <a:off x="3144225" y="1371325"/>
              <a:ext cx="73225" cy="73200"/>
            </a:xfrm>
            <a:custGeom>
              <a:avLst/>
              <a:gdLst/>
              <a:ahLst/>
              <a:cxnLst/>
              <a:rect l="l" t="t" r="r" b="b"/>
              <a:pathLst>
                <a:path w="2929" h="2928" extrusionOk="0">
                  <a:moveTo>
                    <a:pt x="1511" y="1"/>
                  </a:moveTo>
                  <a:cubicBezTo>
                    <a:pt x="662" y="1"/>
                    <a:pt x="1" y="662"/>
                    <a:pt x="1" y="1511"/>
                  </a:cubicBezTo>
                  <a:cubicBezTo>
                    <a:pt x="1" y="2361"/>
                    <a:pt x="662" y="2928"/>
                    <a:pt x="1417" y="2928"/>
                  </a:cubicBezTo>
                  <a:lnTo>
                    <a:pt x="1511" y="2928"/>
                  </a:lnTo>
                  <a:cubicBezTo>
                    <a:pt x="2267" y="2928"/>
                    <a:pt x="2928" y="2267"/>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2" name="Google Shape;6652;p41"/>
            <p:cNvSpPr/>
            <p:nvPr/>
          </p:nvSpPr>
          <p:spPr>
            <a:xfrm>
              <a:off x="3342550" y="1371325"/>
              <a:ext cx="75550" cy="73200"/>
            </a:xfrm>
            <a:custGeom>
              <a:avLst/>
              <a:gdLst/>
              <a:ahLst/>
              <a:cxnLst/>
              <a:rect l="l" t="t" r="r" b="b"/>
              <a:pathLst>
                <a:path w="3022" h="2928" extrusionOk="0">
                  <a:moveTo>
                    <a:pt x="1511" y="1"/>
                  </a:moveTo>
                  <a:cubicBezTo>
                    <a:pt x="661" y="1"/>
                    <a:pt x="0" y="662"/>
                    <a:pt x="0" y="1511"/>
                  </a:cubicBezTo>
                  <a:cubicBezTo>
                    <a:pt x="0" y="2361"/>
                    <a:pt x="661" y="2928"/>
                    <a:pt x="1511" y="2928"/>
                  </a:cubicBezTo>
                  <a:cubicBezTo>
                    <a:pt x="2361" y="2928"/>
                    <a:pt x="3022" y="2267"/>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3" name="Google Shape;6653;p41"/>
            <p:cNvSpPr/>
            <p:nvPr/>
          </p:nvSpPr>
          <p:spPr>
            <a:xfrm>
              <a:off x="3540850" y="1371325"/>
              <a:ext cx="75575" cy="73200"/>
            </a:xfrm>
            <a:custGeom>
              <a:avLst/>
              <a:gdLst/>
              <a:ahLst/>
              <a:cxnLst/>
              <a:rect l="l" t="t" r="r" b="b"/>
              <a:pathLst>
                <a:path w="3023" h="2928" extrusionOk="0">
                  <a:moveTo>
                    <a:pt x="1511" y="1"/>
                  </a:moveTo>
                  <a:cubicBezTo>
                    <a:pt x="756" y="1"/>
                    <a:pt x="1" y="662"/>
                    <a:pt x="95" y="1511"/>
                  </a:cubicBezTo>
                  <a:cubicBezTo>
                    <a:pt x="95" y="2361"/>
                    <a:pt x="756" y="2928"/>
                    <a:pt x="1511" y="2928"/>
                  </a:cubicBezTo>
                  <a:cubicBezTo>
                    <a:pt x="2361" y="2928"/>
                    <a:pt x="3022" y="2267"/>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4" name="Google Shape;6654;p41"/>
            <p:cNvSpPr/>
            <p:nvPr/>
          </p:nvSpPr>
          <p:spPr>
            <a:xfrm>
              <a:off x="3741525" y="1371325"/>
              <a:ext cx="73200" cy="73200"/>
            </a:xfrm>
            <a:custGeom>
              <a:avLst/>
              <a:gdLst/>
              <a:ahLst/>
              <a:cxnLst/>
              <a:rect l="l" t="t" r="r" b="b"/>
              <a:pathLst>
                <a:path w="2928" h="2928" extrusionOk="0">
                  <a:moveTo>
                    <a:pt x="1511" y="1"/>
                  </a:moveTo>
                  <a:cubicBezTo>
                    <a:pt x="661" y="1"/>
                    <a:pt x="0" y="662"/>
                    <a:pt x="0" y="1511"/>
                  </a:cubicBezTo>
                  <a:cubicBezTo>
                    <a:pt x="0" y="2361"/>
                    <a:pt x="661" y="2928"/>
                    <a:pt x="1417" y="2928"/>
                  </a:cubicBezTo>
                  <a:lnTo>
                    <a:pt x="1511" y="2928"/>
                  </a:lnTo>
                  <a:cubicBezTo>
                    <a:pt x="2267" y="2928"/>
                    <a:pt x="2928" y="2267"/>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5" name="Google Shape;6655;p41"/>
            <p:cNvSpPr/>
            <p:nvPr/>
          </p:nvSpPr>
          <p:spPr>
            <a:xfrm>
              <a:off x="1550650" y="1560200"/>
              <a:ext cx="75575" cy="73200"/>
            </a:xfrm>
            <a:custGeom>
              <a:avLst/>
              <a:gdLst/>
              <a:ahLst/>
              <a:cxnLst/>
              <a:rect l="l" t="t" r="r" b="b"/>
              <a:pathLst>
                <a:path w="3023" h="2928" extrusionOk="0">
                  <a:moveTo>
                    <a:pt x="1511" y="0"/>
                  </a:moveTo>
                  <a:cubicBezTo>
                    <a:pt x="756" y="0"/>
                    <a:pt x="0" y="661"/>
                    <a:pt x="95" y="1511"/>
                  </a:cubicBezTo>
                  <a:cubicBezTo>
                    <a:pt x="95" y="2361"/>
                    <a:pt x="756"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6" name="Google Shape;6656;p41"/>
            <p:cNvSpPr/>
            <p:nvPr/>
          </p:nvSpPr>
          <p:spPr>
            <a:xfrm>
              <a:off x="1751325" y="1560200"/>
              <a:ext cx="73200" cy="73200"/>
            </a:xfrm>
            <a:custGeom>
              <a:avLst/>
              <a:gdLst/>
              <a:ahLst/>
              <a:cxnLst/>
              <a:rect l="l" t="t" r="r" b="b"/>
              <a:pathLst>
                <a:path w="2928" h="2928" extrusionOk="0">
                  <a:moveTo>
                    <a:pt x="1511" y="0"/>
                  </a:moveTo>
                  <a:cubicBezTo>
                    <a:pt x="661" y="0"/>
                    <a:pt x="0" y="661"/>
                    <a:pt x="0" y="1511"/>
                  </a:cubicBezTo>
                  <a:cubicBezTo>
                    <a:pt x="0" y="2361"/>
                    <a:pt x="661" y="2928"/>
                    <a:pt x="1417" y="2928"/>
                  </a:cubicBezTo>
                  <a:lnTo>
                    <a:pt x="1511" y="2928"/>
                  </a:lnTo>
                  <a:cubicBezTo>
                    <a:pt x="2267" y="2928"/>
                    <a:pt x="2928" y="2267"/>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7" name="Google Shape;6657;p41"/>
            <p:cNvSpPr/>
            <p:nvPr/>
          </p:nvSpPr>
          <p:spPr>
            <a:xfrm>
              <a:off x="1949625" y="1560200"/>
              <a:ext cx="75575" cy="73200"/>
            </a:xfrm>
            <a:custGeom>
              <a:avLst/>
              <a:gdLst/>
              <a:ahLst/>
              <a:cxnLst/>
              <a:rect l="l" t="t" r="r" b="b"/>
              <a:pathLst>
                <a:path w="3023" h="2928" extrusionOk="0">
                  <a:moveTo>
                    <a:pt x="1512" y="0"/>
                  </a:moveTo>
                  <a:cubicBezTo>
                    <a:pt x="662" y="0"/>
                    <a:pt x="1" y="661"/>
                    <a:pt x="1" y="1511"/>
                  </a:cubicBezTo>
                  <a:cubicBezTo>
                    <a:pt x="1" y="2361"/>
                    <a:pt x="662" y="2928"/>
                    <a:pt x="1512" y="2928"/>
                  </a:cubicBezTo>
                  <a:cubicBezTo>
                    <a:pt x="2362" y="2928"/>
                    <a:pt x="3023" y="2267"/>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8" name="Google Shape;6658;p41"/>
            <p:cNvSpPr/>
            <p:nvPr/>
          </p:nvSpPr>
          <p:spPr>
            <a:xfrm>
              <a:off x="2147950" y="1560200"/>
              <a:ext cx="75575" cy="73200"/>
            </a:xfrm>
            <a:custGeom>
              <a:avLst/>
              <a:gdLst/>
              <a:ahLst/>
              <a:cxnLst/>
              <a:rect l="l" t="t" r="r" b="b"/>
              <a:pathLst>
                <a:path w="3023" h="2928" extrusionOk="0">
                  <a:moveTo>
                    <a:pt x="1511" y="0"/>
                  </a:moveTo>
                  <a:cubicBezTo>
                    <a:pt x="661" y="0"/>
                    <a:pt x="0" y="661"/>
                    <a:pt x="0" y="1511"/>
                  </a:cubicBezTo>
                  <a:cubicBezTo>
                    <a:pt x="0" y="2361"/>
                    <a:pt x="661"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59" name="Google Shape;6659;p41"/>
            <p:cNvSpPr/>
            <p:nvPr/>
          </p:nvSpPr>
          <p:spPr>
            <a:xfrm>
              <a:off x="2346250" y="1560200"/>
              <a:ext cx="75575" cy="73200"/>
            </a:xfrm>
            <a:custGeom>
              <a:avLst/>
              <a:gdLst/>
              <a:ahLst/>
              <a:cxnLst/>
              <a:rect l="l" t="t" r="r" b="b"/>
              <a:pathLst>
                <a:path w="3023" h="2928" extrusionOk="0">
                  <a:moveTo>
                    <a:pt x="1512" y="0"/>
                  </a:moveTo>
                  <a:cubicBezTo>
                    <a:pt x="756" y="0"/>
                    <a:pt x="1" y="661"/>
                    <a:pt x="95" y="1511"/>
                  </a:cubicBezTo>
                  <a:cubicBezTo>
                    <a:pt x="95" y="2361"/>
                    <a:pt x="756" y="2928"/>
                    <a:pt x="1512" y="2928"/>
                  </a:cubicBezTo>
                  <a:cubicBezTo>
                    <a:pt x="2362" y="2928"/>
                    <a:pt x="3023" y="2267"/>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0" name="Google Shape;6660;p41"/>
            <p:cNvSpPr/>
            <p:nvPr/>
          </p:nvSpPr>
          <p:spPr>
            <a:xfrm>
              <a:off x="2546925" y="1560200"/>
              <a:ext cx="75575" cy="73200"/>
            </a:xfrm>
            <a:custGeom>
              <a:avLst/>
              <a:gdLst/>
              <a:ahLst/>
              <a:cxnLst/>
              <a:rect l="l" t="t" r="r" b="b"/>
              <a:pathLst>
                <a:path w="3023" h="2928" extrusionOk="0">
                  <a:moveTo>
                    <a:pt x="1512" y="0"/>
                  </a:moveTo>
                  <a:cubicBezTo>
                    <a:pt x="662" y="0"/>
                    <a:pt x="1" y="661"/>
                    <a:pt x="1" y="1511"/>
                  </a:cubicBezTo>
                  <a:cubicBezTo>
                    <a:pt x="1" y="2361"/>
                    <a:pt x="662" y="2928"/>
                    <a:pt x="1512" y="2928"/>
                  </a:cubicBezTo>
                  <a:cubicBezTo>
                    <a:pt x="2362" y="2928"/>
                    <a:pt x="3023" y="2267"/>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1" name="Google Shape;6661;p41"/>
            <p:cNvSpPr/>
            <p:nvPr/>
          </p:nvSpPr>
          <p:spPr>
            <a:xfrm>
              <a:off x="2745250" y="1560200"/>
              <a:ext cx="75575" cy="73200"/>
            </a:xfrm>
            <a:custGeom>
              <a:avLst/>
              <a:gdLst/>
              <a:ahLst/>
              <a:cxnLst/>
              <a:rect l="l" t="t" r="r" b="b"/>
              <a:pathLst>
                <a:path w="3023" h="2928" extrusionOk="0">
                  <a:moveTo>
                    <a:pt x="1511" y="0"/>
                  </a:moveTo>
                  <a:cubicBezTo>
                    <a:pt x="661" y="0"/>
                    <a:pt x="0" y="661"/>
                    <a:pt x="0" y="1511"/>
                  </a:cubicBezTo>
                  <a:cubicBezTo>
                    <a:pt x="0" y="2361"/>
                    <a:pt x="661"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2" name="Google Shape;6662;p41"/>
            <p:cNvSpPr/>
            <p:nvPr/>
          </p:nvSpPr>
          <p:spPr>
            <a:xfrm>
              <a:off x="2945925" y="1560200"/>
              <a:ext cx="73200" cy="73200"/>
            </a:xfrm>
            <a:custGeom>
              <a:avLst/>
              <a:gdLst/>
              <a:ahLst/>
              <a:cxnLst/>
              <a:rect l="l" t="t" r="r" b="b"/>
              <a:pathLst>
                <a:path w="2928" h="2928" extrusionOk="0">
                  <a:moveTo>
                    <a:pt x="1417" y="0"/>
                  </a:moveTo>
                  <a:cubicBezTo>
                    <a:pt x="661" y="0"/>
                    <a:pt x="0" y="661"/>
                    <a:pt x="0" y="1511"/>
                  </a:cubicBezTo>
                  <a:cubicBezTo>
                    <a:pt x="0" y="2361"/>
                    <a:pt x="661" y="2928"/>
                    <a:pt x="1417" y="2928"/>
                  </a:cubicBezTo>
                  <a:cubicBezTo>
                    <a:pt x="2266" y="2928"/>
                    <a:pt x="2928" y="2267"/>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3" name="Google Shape;6663;p41"/>
            <p:cNvSpPr/>
            <p:nvPr/>
          </p:nvSpPr>
          <p:spPr>
            <a:xfrm>
              <a:off x="3144225" y="1560200"/>
              <a:ext cx="73225" cy="73200"/>
            </a:xfrm>
            <a:custGeom>
              <a:avLst/>
              <a:gdLst/>
              <a:ahLst/>
              <a:cxnLst/>
              <a:rect l="l" t="t" r="r" b="b"/>
              <a:pathLst>
                <a:path w="2929" h="2928" extrusionOk="0">
                  <a:moveTo>
                    <a:pt x="1511" y="0"/>
                  </a:moveTo>
                  <a:cubicBezTo>
                    <a:pt x="662" y="0"/>
                    <a:pt x="1" y="661"/>
                    <a:pt x="1" y="1511"/>
                  </a:cubicBezTo>
                  <a:cubicBezTo>
                    <a:pt x="1" y="2361"/>
                    <a:pt x="662" y="2928"/>
                    <a:pt x="1417" y="2928"/>
                  </a:cubicBezTo>
                  <a:lnTo>
                    <a:pt x="1511" y="2928"/>
                  </a:lnTo>
                  <a:cubicBezTo>
                    <a:pt x="2267" y="2928"/>
                    <a:pt x="2928" y="2267"/>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4" name="Google Shape;6664;p41"/>
            <p:cNvSpPr/>
            <p:nvPr/>
          </p:nvSpPr>
          <p:spPr>
            <a:xfrm>
              <a:off x="3342550" y="1560200"/>
              <a:ext cx="75550" cy="73200"/>
            </a:xfrm>
            <a:custGeom>
              <a:avLst/>
              <a:gdLst/>
              <a:ahLst/>
              <a:cxnLst/>
              <a:rect l="l" t="t" r="r" b="b"/>
              <a:pathLst>
                <a:path w="3022" h="2928" extrusionOk="0">
                  <a:moveTo>
                    <a:pt x="1511" y="0"/>
                  </a:moveTo>
                  <a:cubicBezTo>
                    <a:pt x="661" y="0"/>
                    <a:pt x="0" y="661"/>
                    <a:pt x="0" y="1511"/>
                  </a:cubicBezTo>
                  <a:cubicBezTo>
                    <a:pt x="0" y="2361"/>
                    <a:pt x="661"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5" name="Google Shape;6665;p41"/>
            <p:cNvSpPr/>
            <p:nvPr/>
          </p:nvSpPr>
          <p:spPr>
            <a:xfrm>
              <a:off x="3540850" y="1560200"/>
              <a:ext cx="75575" cy="73200"/>
            </a:xfrm>
            <a:custGeom>
              <a:avLst/>
              <a:gdLst/>
              <a:ahLst/>
              <a:cxnLst/>
              <a:rect l="l" t="t" r="r" b="b"/>
              <a:pathLst>
                <a:path w="3023" h="2928" extrusionOk="0">
                  <a:moveTo>
                    <a:pt x="1511" y="0"/>
                  </a:moveTo>
                  <a:cubicBezTo>
                    <a:pt x="756" y="0"/>
                    <a:pt x="1" y="661"/>
                    <a:pt x="95" y="1511"/>
                  </a:cubicBezTo>
                  <a:cubicBezTo>
                    <a:pt x="95" y="2361"/>
                    <a:pt x="756" y="2928"/>
                    <a:pt x="1511" y="2928"/>
                  </a:cubicBezTo>
                  <a:cubicBezTo>
                    <a:pt x="2361" y="2928"/>
                    <a:pt x="3022" y="2267"/>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6" name="Google Shape;6666;p41"/>
            <p:cNvSpPr/>
            <p:nvPr/>
          </p:nvSpPr>
          <p:spPr>
            <a:xfrm>
              <a:off x="3741525" y="1560200"/>
              <a:ext cx="73200" cy="73200"/>
            </a:xfrm>
            <a:custGeom>
              <a:avLst/>
              <a:gdLst/>
              <a:ahLst/>
              <a:cxnLst/>
              <a:rect l="l" t="t" r="r" b="b"/>
              <a:pathLst>
                <a:path w="2928" h="2928" extrusionOk="0">
                  <a:moveTo>
                    <a:pt x="1511" y="0"/>
                  </a:moveTo>
                  <a:cubicBezTo>
                    <a:pt x="661" y="0"/>
                    <a:pt x="0" y="661"/>
                    <a:pt x="0" y="1511"/>
                  </a:cubicBezTo>
                  <a:cubicBezTo>
                    <a:pt x="0" y="2361"/>
                    <a:pt x="661" y="2928"/>
                    <a:pt x="1417" y="2928"/>
                  </a:cubicBezTo>
                  <a:lnTo>
                    <a:pt x="1511" y="2928"/>
                  </a:lnTo>
                  <a:cubicBezTo>
                    <a:pt x="2267" y="2928"/>
                    <a:pt x="2928" y="2267"/>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7" name="Google Shape;6667;p41"/>
            <p:cNvSpPr/>
            <p:nvPr/>
          </p:nvSpPr>
          <p:spPr>
            <a:xfrm>
              <a:off x="1550650" y="1749075"/>
              <a:ext cx="75575" cy="75550"/>
            </a:xfrm>
            <a:custGeom>
              <a:avLst/>
              <a:gdLst/>
              <a:ahLst/>
              <a:cxnLst/>
              <a:rect l="l" t="t" r="r" b="b"/>
              <a:pathLst>
                <a:path w="3023" h="3022" extrusionOk="0">
                  <a:moveTo>
                    <a:pt x="1511" y="0"/>
                  </a:moveTo>
                  <a:cubicBezTo>
                    <a:pt x="756" y="0"/>
                    <a:pt x="0"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8" name="Google Shape;6668;p41"/>
            <p:cNvSpPr/>
            <p:nvPr/>
          </p:nvSpPr>
          <p:spPr>
            <a:xfrm>
              <a:off x="1751325" y="1749075"/>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69" name="Google Shape;6669;p41"/>
            <p:cNvSpPr/>
            <p:nvPr/>
          </p:nvSpPr>
          <p:spPr>
            <a:xfrm>
              <a:off x="1949625"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0" name="Google Shape;6670;p41"/>
            <p:cNvSpPr/>
            <p:nvPr/>
          </p:nvSpPr>
          <p:spPr>
            <a:xfrm>
              <a:off x="2147950" y="17490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1" name="Google Shape;6671;p41"/>
            <p:cNvSpPr/>
            <p:nvPr/>
          </p:nvSpPr>
          <p:spPr>
            <a:xfrm>
              <a:off x="2346250" y="1749075"/>
              <a:ext cx="75575" cy="75550"/>
            </a:xfrm>
            <a:custGeom>
              <a:avLst/>
              <a:gdLst/>
              <a:ahLst/>
              <a:cxnLst/>
              <a:rect l="l" t="t" r="r" b="b"/>
              <a:pathLst>
                <a:path w="3023" h="3022"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2" name="Google Shape;6672;p41"/>
            <p:cNvSpPr/>
            <p:nvPr/>
          </p:nvSpPr>
          <p:spPr>
            <a:xfrm>
              <a:off x="2546925"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3" name="Google Shape;6673;p41"/>
            <p:cNvSpPr/>
            <p:nvPr/>
          </p:nvSpPr>
          <p:spPr>
            <a:xfrm>
              <a:off x="2745250" y="17490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4" name="Google Shape;6674;p41"/>
            <p:cNvSpPr/>
            <p:nvPr/>
          </p:nvSpPr>
          <p:spPr>
            <a:xfrm>
              <a:off x="2945925" y="1749075"/>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5" name="Google Shape;6675;p41"/>
            <p:cNvSpPr/>
            <p:nvPr/>
          </p:nvSpPr>
          <p:spPr>
            <a:xfrm>
              <a:off x="3144225" y="1749075"/>
              <a:ext cx="73225" cy="75550"/>
            </a:xfrm>
            <a:custGeom>
              <a:avLst/>
              <a:gdLst/>
              <a:ahLst/>
              <a:cxnLst/>
              <a:rect l="l" t="t" r="r" b="b"/>
              <a:pathLst>
                <a:path w="2929" h="3022"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6" name="Google Shape;6676;p41"/>
            <p:cNvSpPr/>
            <p:nvPr/>
          </p:nvSpPr>
          <p:spPr>
            <a:xfrm>
              <a:off x="3342550" y="174907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7" name="Google Shape;6677;p41"/>
            <p:cNvSpPr/>
            <p:nvPr/>
          </p:nvSpPr>
          <p:spPr>
            <a:xfrm>
              <a:off x="3540850" y="1749075"/>
              <a:ext cx="75575" cy="75550"/>
            </a:xfrm>
            <a:custGeom>
              <a:avLst/>
              <a:gdLst/>
              <a:ahLst/>
              <a:cxnLst/>
              <a:rect l="l" t="t" r="r" b="b"/>
              <a:pathLst>
                <a:path w="3023" h="3022"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8" name="Google Shape;6678;p41"/>
            <p:cNvSpPr/>
            <p:nvPr/>
          </p:nvSpPr>
          <p:spPr>
            <a:xfrm>
              <a:off x="3741525" y="1749075"/>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79" name="Google Shape;6679;p41"/>
            <p:cNvSpPr/>
            <p:nvPr/>
          </p:nvSpPr>
          <p:spPr>
            <a:xfrm>
              <a:off x="1352325" y="19379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0" name="Google Shape;6680;p41"/>
            <p:cNvSpPr/>
            <p:nvPr/>
          </p:nvSpPr>
          <p:spPr>
            <a:xfrm>
              <a:off x="1550650" y="1937925"/>
              <a:ext cx="75575" cy="75575"/>
            </a:xfrm>
            <a:custGeom>
              <a:avLst/>
              <a:gdLst/>
              <a:ahLst/>
              <a:cxnLst/>
              <a:rect l="l" t="t" r="r" b="b"/>
              <a:pathLst>
                <a:path w="3023" h="3023" extrusionOk="0">
                  <a:moveTo>
                    <a:pt x="1511" y="1"/>
                  </a:moveTo>
                  <a:cubicBezTo>
                    <a:pt x="756" y="1"/>
                    <a:pt x="0" y="662"/>
                    <a:pt x="95" y="1512"/>
                  </a:cubicBezTo>
                  <a:cubicBezTo>
                    <a:pt x="95" y="2362"/>
                    <a:pt x="756"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1" name="Google Shape;6681;p41"/>
            <p:cNvSpPr/>
            <p:nvPr/>
          </p:nvSpPr>
          <p:spPr>
            <a:xfrm>
              <a:off x="1751325" y="1937925"/>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2" name="Google Shape;6682;p41"/>
            <p:cNvSpPr/>
            <p:nvPr/>
          </p:nvSpPr>
          <p:spPr>
            <a:xfrm>
              <a:off x="1949625" y="19379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3" name="Google Shape;6683;p41"/>
            <p:cNvSpPr/>
            <p:nvPr/>
          </p:nvSpPr>
          <p:spPr>
            <a:xfrm>
              <a:off x="2147950" y="19379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4" name="Google Shape;6684;p41"/>
            <p:cNvSpPr/>
            <p:nvPr/>
          </p:nvSpPr>
          <p:spPr>
            <a:xfrm>
              <a:off x="2346250" y="1937925"/>
              <a:ext cx="75575" cy="75575"/>
            </a:xfrm>
            <a:custGeom>
              <a:avLst/>
              <a:gdLst/>
              <a:ahLst/>
              <a:cxnLst/>
              <a:rect l="l" t="t" r="r" b="b"/>
              <a:pathLst>
                <a:path w="3023" h="3023" extrusionOk="0">
                  <a:moveTo>
                    <a:pt x="1512" y="1"/>
                  </a:moveTo>
                  <a:cubicBezTo>
                    <a:pt x="756" y="1"/>
                    <a:pt x="1" y="662"/>
                    <a:pt x="95" y="1512"/>
                  </a:cubicBezTo>
                  <a:cubicBezTo>
                    <a:pt x="95" y="2362"/>
                    <a:pt x="756" y="3023"/>
                    <a:pt x="1512" y="3023"/>
                  </a:cubicBezTo>
                  <a:cubicBezTo>
                    <a:pt x="2362" y="3023"/>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5" name="Google Shape;6685;p41"/>
            <p:cNvSpPr/>
            <p:nvPr/>
          </p:nvSpPr>
          <p:spPr>
            <a:xfrm>
              <a:off x="2546925" y="19379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267"/>
                    <a:pt x="3023" y="1512"/>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6" name="Google Shape;6686;p41"/>
            <p:cNvSpPr/>
            <p:nvPr/>
          </p:nvSpPr>
          <p:spPr>
            <a:xfrm>
              <a:off x="2745250" y="19379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7" name="Google Shape;6687;p41"/>
            <p:cNvSpPr/>
            <p:nvPr/>
          </p:nvSpPr>
          <p:spPr>
            <a:xfrm>
              <a:off x="2945925" y="1937925"/>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267"/>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8" name="Google Shape;6688;p41"/>
            <p:cNvSpPr/>
            <p:nvPr/>
          </p:nvSpPr>
          <p:spPr>
            <a:xfrm>
              <a:off x="3144225" y="1937925"/>
              <a:ext cx="73225" cy="75575"/>
            </a:xfrm>
            <a:custGeom>
              <a:avLst/>
              <a:gdLst/>
              <a:ahLst/>
              <a:cxnLst/>
              <a:rect l="l" t="t" r="r" b="b"/>
              <a:pathLst>
                <a:path w="2929" h="3023" extrusionOk="0">
                  <a:moveTo>
                    <a:pt x="1511" y="1"/>
                  </a:moveTo>
                  <a:cubicBezTo>
                    <a:pt x="662" y="1"/>
                    <a:pt x="1" y="662"/>
                    <a:pt x="1" y="1512"/>
                  </a:cubicBezTo>
                  <a:cubicBezTo>
                    <a:pt x="1" y="2362"/>
                    <a:pt x="662" y="3023"/>
                    <a:pt x="1417" y="3023"/>
                  </a:cubicBezTo>
                  <a:lnTo>
                    <a:pt x="1511" y="3023"/>
                  </a:lnTo>
                  <a:cubicBezTo>
                    <a:pt x="2267" y="3023"/>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89" name="Google Shape;6689;p41"/>
            <p:cNvSpPr/>
            <p:nvPr/>
          </p:nvSpPr>
          <p:spPr>
            <a:xfrm>
              <a:off x="3342550" y="193792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0" name="Google Shape;6690;p41"/>
            <p:cNvSpPr/>
            <p:nvPr/>
          </p:nvSpPr>
          <p:spPr>
            <a:xfrm>
              <a:off x="3540850" y="1937925"/>
              <a:ext cx="75575" cy="75575"/>
            </a:xfrm>
            <a:custGeom>
              <a:avLst/>
              <a:gdLst/>
              <a:ahLst/>
              <a:cxnLst/>
              <a:rect l="l" t="t" r="r" b="b"/>
              <a:pathLst>
                <a:path w="3023" h="3023" extrusionOk="0">
                  <a:moveTo>
                    <a:pt x="1511" y="1"/>
                  </a:moveTo>
                  <a:cubicBezTo>
                    <a:pt x="756" y="1"/>
                    <a:pt x="1" y="662"/>
                    <a:pt x="95" y="1512"/>
                  </a:cubicBezTo>
                  <a:cubicBezTo>
                    <a:pt x="95" y="2362"/>
                    <a:pt x="756" y="3023"/>
                    <a:pt x="1511" y="3023"/>
                  </a:cubicBezTo>
                  <a:cubicBezTo>
                    <a:pt x="2361" y="3023"/>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1" name="Google Shape;6691;p41"/>
            <p:cNvSpPr/>
            <p:nvPr/>
          </p:nvSpPr>
          <p:spPr>
            <a:xfrm>
              <a:off x="3741525" y="1937925"/>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2" name="Google Shape;6692;p41"/>
            <p:cNvSpPr/>
            <p:nvPr/>
          </p:nvSpPr>
          <p:spPr>
            <a:xfrm>
              <a:off x="1352325"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3" name="Google Shape;6693;p41"/>
            <p:cNvSpPr/>
            <p:nvPr/>
          </p:nvSpPr>
          <p:spPr>
            <a:xfrm>
              <a:off x="1550650" y="2126800"/>
              <a:ext cx="75575" cy="75575"/>
            </a:xfrm>
            <a:custGeom>
              <a:avLst/>
              <a:gdLst/>
              <a:ahLst/>
              <a:cxnLst/>
              <a:rect l="l" t="t" r="r" b="b"/>
              <a:pathLst>
                <a:path w="3023" h="3023" extrusionOk="0">
                  <a:moveTo>
                    <a:pt x="1511" y="1"/>
                  </a:moveTo>
                  <a:cubicBezTo>
                    <a:pt x="756" y="1"/>
                    <a:pt x="0" y="662"/>
                    <a:pt x="95" y="1511"/>
                  </a:cubicBezTo>
                  <a:cubicBezTo>
                    <a:pt x="95" y="2361"/>
                    <a:pt x="756"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4" name="Google Shape;6694;p41"/>
            <p:cNvSpPr/>
            <p:nvPr/>
          </p:nvSpPr>
          <p:spPr>
            <a:xfrm>
              <a:off x="1751325" y="2126800"/>
              <a:ext cx="73200" cy="75575"/>
            </a:xfrm>
            <a:custGeom>
              <a:avLst/>
              <a:gdLst/>
              <a:ahLst/>
              <a:cxnLst/>
              <a:rect l="l" t="t" r="r" b="b"/>
              <a:pathLst>
                <a:path w="2928" h="3023" extrusionOk="0">
                  <a:moveTo>
                    <a:pt x="1511" y="1"/>
                  </a:moveTo>
                  <a:cubicBezTo>
                    <a:pt x="661" y="1"/>
                    <a:pt x="0" y="662"/>
                    <a:pt x="0" y="1511"/>
                  </a:cubicBezTo>
                  <a:cubicBezTo>
                    <a:pt x="0" y="2361"/>
                    <a:pt x="661"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5" name="Google Shape;6695;p41"/>
            <p:cNvSpPr/>
            <p:nvPr/>
          </p:nvSpPr>
          <p:spPr>
            <a:xfrm>
              <a:off x="1949625"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6" name="Google Shape;6696;p41"/>
            <p:cNvSpPr/>
            <p:nvPr/>
          </p:nvSpPr>
          <p:spPr>
            <a:xfrm>
              <a:off x="21479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7" name="Google Shape;6697;p41"/>
            <p:cNvSpPr/>
            <p:nvPr/>
          </p:nvSpPr>
          <p:spPr>
            <a:xfrm>
              <a:off x="2346250" y="2126800"/>
              <a:ext cx="75575" cy="75575"/>
            </a:xfrm>
            <a:custGeom>
              <a:avLst/>
              <a:gdLst/>
              <a:ahLst/>
              <a:cxnLst/>
              <a:rect l="l" t="t" r="r" b="b"/>
              <a:pathLst>
                <a:path w="3023" h="3023" extrusionOk="0">
                  <a:moveTo>
                    <a:pt x="1512" y="1"/>
                  </a:moveTo>
                  <a:cubicBezTo>
                    <a:pt x="756" y="1"/>
                    <a:pt x="1" y="662"/>
                    <a:pt x="95" y="1511"/>
                  </a:cubicBezTo>
                  <a:cubicBezTo>
                    <a:pt x="95" y="2361"/>
                    <a:pt x="756"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8" name="Google Shape;6698;p41"/>
            <p:cNvSpPr/>
            <p:nvPr/>
          </p:nvSpPr>
          <p:spPr>
            <a:xfrm>
              <a:off x="2546925"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99" name="Google Shape;6699;p41"/>
            <p:cNvSpPr/>
            <p:nvPr/>
          </p:nvSpPr>
          <p:spPr>
            <a:xfrm>
              <a:off x="27452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0" name="Google Shape;6700;p41"/>
            <p:cNvSpPr/>
            <p:nvPr/>
          </p:nvSpPr>
          <p:spPr>
            <a:xfrm>
              <a:off x="2945925" y="2126800"/>
              <a:ext cx="73200" cy="75575"/>
            </a:xfrm>
            <a:custGeom>
              <a:avLst/>
              <a:gdLst/>
              <a:ahLst/>
              <a:cxnLst/>
              <a:rect l="l" t="t" r="r" b="b"/>
              <a:pathLst>
                <a:path w="2928" h="3023" extrusionOk="0">
                  <a:moveTo>
                    <a:pt x="1417" y="1"/>
                  </a:moveTo>
                  <a:cubicBezTo>
                    <a:pt x="661" y="1"/>
                    <a:pt x="0" y="662"/>
                    <a:pt x="0" y="1511"/>
                  </a:cubicBezTo>
                  <a:cubicBezTo>
                    <a:pt x="0" y="2361"/>
                    <a:pt x="661" y="3022"/>
                    <a:pt x="1417" y="3022"/>
                  </a:cubicBezTo>
                  <a:cubicBezTo>
                    <a:pt x="2266" y="3022"/>
                    <a:pt x="2928" y="2361"/>
                    <a:pt x="2928" y="1511"/>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1" name="Google Shape;6701;p41"/>
            <p:cNvSpPr/>
            <p:nvPr/>
          </p:nvSpPr>
          <p:spPr>
            <a:xfrm>
              <a:off x="3144225" y="2126800"/>
              <a:ext cx="73225" cy="75575"/>
            </a:xfrm>
            <a:custGeom>
              <a:avLst/>
              <a:gdLst/>
              <a:ahLst/>
              <a:cxnLst/>
              <a:rect l="l" t="t" r="r" b="b"/>
              <a:pathLst>
                <a:path w="2929" h="3023" extrusionOk="0">
                  <a:moveTo>
                    <a:pt x="1511" y="1"/>
                  </a:moveTo>
                  <a:cubicBezTo>
                    <a:pt x="662" y="1"/>
                    <a:pt x="1" y="662"/>
                    <a:pt x="1" y="1511"/>
                  </a:cubicBezTo>
                  <a:cubicBezTo>
                    <a:pt x="1" y="2361"/>
                    <a:pt x="662"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2" name="Google Shape;6702;p41"/>
            <p:cNvSpPr/>
            <p:nvPr/>
          </p:nvSpPr>
          <p:spPr>
            <a:xfrm>
              <a:off x="3342550" y="2126800"/>
              <a:ext cx="75550" cy="75575"/>
            </a:xfrm>
            <a:custGeom>
              <a:avLst/>
              <a:gdLst/>
              <a:ahLst/>
              <a:cxnLst/>
              <a:rect l="l" t="t" r="r" b="b"/>
              <a:pathLst>
                <a:path w="3022"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3" name="Google Shape;6703;p41"/>
            <p:cNvSpPr/>
            <p:nvPr/>
          </p:nvSpPr>
          <p:spPr>
            <a:xfrm>
              <a:off x="3540850" y="2126800"/>
              <a:ext cx="75575" cy="75575"/>
            </a:xfrm>
            <a:custGeom>
              <a:avLst/>
              <a:gdLst/>
              <a:ahLst/>
              <a:cxnLst/>
              <a:rect l="l" t="t" r="r" b="b"/>
              <a:pathLst>
                <a:path w="3023" h="3023" extrusionOk="0">
                  <a:moveTo>
                    <a:pt x="1511" y="1"/>
                  </a:moveTo>
                  <a:cubicBezTo>
                    <a:pt x="756" y="1"/>
                    <a:pt x="1" y="662"/>
                    <a:pt x="95" y="1511"/>
                  </a:cubicBezTo>
                  <a:cubicBezTo>
                    <a:pt x="95" y="2361"/>
                    <a:pt x="756"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4" name="Google Shape;6704;p41"/>
            <p:cNvSpPr/>
            <p:nvPr/>
          </p:nvSpPr>
          <p:spPr>
            <a:xfrm>
              <a:off x="3741525" y="2126800"/>
              <a:ext cx="73200" cy="75575"/>
            </a:xfrm>
            <a:custGeom>
              <a:avLst/>
              <a:gdLst/>
              <a:ahLst/>
              <a:cxnLst/>
              <a:rect l="l" t="t" r="r" b="b"/>
              <a:pathLst>
                <a:path w="2928" h="3023" extrusionOk="0">
                  <a:moveTo>
                    <a:pt x="1511" y="1"/>
                  </a:moveTo>
                  <a:cubicBezTo>
                    <a:pt x="661" y="1"/>
                    <a:pt x="0" y="662"/>
                    <a:pt x="0" y="1511"/>
                  </a:cubicBezTo>
                  <a:cubicBezTo>
                    <a:pt x="0" y="2361"/>
                    <a:pt x="661" y="3022"/>
                    <a:pt x="1417" y="3022"/>
                  </a:cubicBezTo>
                  <a:lnTo>
                    <a:pt x="1511" y="3022"/>
                  </a:lnTo>
                  <a:cubicBezTo>
                    <a:pt x="2267" y="3022"/>
                    <a:pt x="2928" y="2361"/>
                    <a:pt x="2928" y="1511"/>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5" name="Google Shape;6705;p41"/>
            <p:cNvSpPr/>
            <p:nvPr/>
          </p:nvSpPr>
          <p:spPr>
            <a:xfrm>
              <a:off x="1352325"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6" name="Google Shape;6706;p41"/>
            <p:cNvSpPr/>
            <p:nvPr/>
          </p:nvSpPr>
          <p:spPr>
            <a:xfrm>
              <a:off x="1550650" y="2315675"/>
              <a:ext cx="75575" cy="75575"/>
            </a:xfrm>
            <a:custGeom>
              <a:avLst/>
              <a:gdLst/>
              <a:ahLst/>
              <a:cxnLst/>
              <a:rect l="l" t="t" r="r" b="b"/>
              <a:pathLst>
                <a:path w="3023" h="3023" extrusionOk="0">
                  <a:moveTo>
                    <a:pt x="1511" y="0"/>
                  </a:moveTo>
                  <a:cubicBezTo>
                    <a:pt x="756" y="0"/>
                    <a:pt x="0"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7" name="Google Shape;6707;p41"/>
            <p:cNvSpPr/>
            <p:nvPr/>
          </p:nvSpPr>
          <p:spPr>
            <a:xfrm>
              <a:off x="1751325" y="2315675"/>
              <a:ext cx="73200" cy="75575"/>
            </a:xfrm>
            <a:custGeom>
              <a:avLst/>
              <a:gdLst/>
              <a:ahLst/>
              <a:cxnLst/>
              <a:rect l="l" t="t" r="r" b="b"/>
              <a:pathLst>
                <a:path w="2928" h="3023"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8" name="Google Shape;6708;p41"/>
            <p:cNvSpPr/>
            <p:nvPr/>
          </p:nvSpPr>
          <p:spPr>
            <a:xfrm>
              <a:off x="1949625"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09" name="Google Shape;6709;p41"/>
            <p:cNvSpPr/>
            <p:nvPr/>
          </p:nvSpPr>
          <p:spPr>
            <a:xfrm>
              <a:off x="21479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0" name="Google Shape;6710;p41"/>
            <p:cNvSpPr/>
            <p:nvPr/>
          </p:nvSpPr>
          <p:spPr>
            <a:xfrm>
              <a:off x="2346250" y="2315675"/>
              <a:ext cx="75575" cy="75575"/>
            </a:xfrm>
            <a:custGeom>
              <a:avLst/>
              <a:gdLst/>
              <a:ahLst/>
              <a:cxnLst/>
              <a:rect l="l" t="t" r="r" b="b"/>
              <a:pathLst>
                <a:path w="3023" h="3023"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1" name="Google Shape;6711;p41"/>
            <p:cNvSpPr/>
            <p:nvPr/>
          </p:nvSpPr>
          <p:spPr>
            <a:xfrm>
              <a:off x="2546925"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2" name="Google Shape;6712;p41"/>
            <p:cNvSpPr/>
            <p:nvPr/>
          </p:nvSpPr>
          <p:spPr>
            <a:xfrm>
              <a:off x="27452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3" name="Google Shape;6713;p41"/>
            <p:cNvSpPr/>
            <p:nvPr/>
          </p:nvSpPr>
          <p:spPr>
            <a:xfrm>
              <a:off x="2945925" y="2315675"/>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4" name="Google Shape;6714;p41"/>
            <p:cNvSpPr/>
            <p:nvPr/>
          </p:nvSpPr>
          <p:spPr>
            <a:xfrm>
              <a:off x="3144225" y="2315675"/>
              <a:ext cx="73225" cy="75575"/>
            </a:xfrm>
            <a:custGeom>
              <a:avLst/>
              <a:gdLst/>
              <a:ahLst/>
              <a:cxnLst/>
              <a:rect l="l" t="t" r="r" b="b"/>
              <a:pathLst>
                <a:path w="2929" h="3023"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5" name="Google Shape;6715;p41"/>
            <p:cNvSpPr/>
            <p:nvPr/>
          </p:nvSpPr>
          <p:spPr>
            <a:xfrm>
              <a:off x="3342550" y="231567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6" name="Google Shape;6716;p41"/>
            <p:cNvSpPr/>
            <p:nvPr/>
          </p:nvSpPr>
          <p:spPr>
            <a:xfrm>
              <a:off x="3540850" y="2315675"/>
              <a:ext cx="75575" cy="75575"/>
            </a:xfrm>
            <a:custGeom>
              <a:avLst/>
              <a:gdLst/>
              <a:ahLst/>
              <a:cxnLst/>
              <a:rect l="l" t="t" r="r" b="b"/>
              <a:pathLst>
                <a:path w="3023" h="3023"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7" name="Google Shape;6717;p41"/>
            <p:cNvSpPr/>
            <p:nvPr/>
          </p:nvSpPr>
          <p:spPr>
            <a:xfrm>
              <a:off x="3741525" y="2315675"/>
              <a:ext cx="73200" cy="75575"/>
            </a:xfrm>
            <a:custGeom>
              <a:avLst/>
              <a:gdLst/>
              <a:ahLst/>
              <a:cxnLst/>
              <a:rect l="l" t="t" r="r" b="b"/>
              <a:pathLst>
                <a:path w="2928" h="3023"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8" name="Google Shape;6718;p41"/>
            <p:cNvSpPr/>
            <p:nvPr/>
          </p:nvSpPr>
          <p:spPr>
            <a:xfrm>
              <a:off x="1201250" y="2509250"/>
              <a:ext cx="25975" cy="68500"/>
            </a:xfrm>
            <a:custGeom>
              <a:avLst/>
              <a:gdLst/>
              <a:ahLst/>
              <a:cxnLst/>
              <a:rect l="l" t="t" r="r" b="b"/>
              <a:pathLst>
                <a:path w="1039" h="2740" extrusionOk="0">
                  <a:moveTo>
                    <a:pt x="283" y="1"/>
                  </a:moveTo>
                  <a:cubicBezTo>
                    <a:pt x="189" y="945"/>
                    <a:pt x="95" y="1795"/>
                    <a:pt x="0" y="2740"/>
                  </a:cubicBezTo>
                  <a:cubicBezTo>
                    <a:pt x="567" y="2551"/>
                    <a:pt x="1039" y="1984"/>
                    <a:pt x="1039" y="1323"/>
                  </a:cubicBezTo>
                  <a:cubicBezTo>
                    <a:pt x="1039" y="756"/>
                    <a:pt x="756" y="284"/>
                    <a:pt x="283"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19" name="Google Shape;6719;p41"/>
            <p:cNvSpPr/>
            <p:nvPr/>
          </p:nvSpPr>
          <p:spPr>
            <a:xfrm>
              <a:off x="1352325"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0" name="Google Shape;6720;p41"/>
            <p:cNvSpPr/>
            <p:nvPr/>
          </p:nvSpPr>
          <p:spPr>
            <a:xfrm>
              <a:off x="1550650" y="2504550"/>
              <a:ext cx="75575" cy="75550"/>
            </a:xfrm>
            <a:custGeom>
              <a:avLst/>
              <a:gdLst/>
              <a:ahLst/>
              <a:cxnLst/>
              <a:rect l="l" t="t" r="r" b="b"/>
              <a:pathLst>
                <a:path w="3023" h="3022" extrusionOk="0">
                  <a:moveTo>
                    <a:pt x="1511" y="0"/>
                  </a:moveTo>
                  <a:cubicBezTo>
                    <a:pt x="756" y="0"/>
                    <a:pt x="0"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1" name="Google Shape;6721;p41"/>
            <p:cNvSpPr/>
            <p:nvPr/>
          </p:nvSpPr>
          <p:spPr>
            <a:xfrm>
              <a:off x="1751325" y="2504550"/>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2" name="Google Shape;6722;p41"/>
            <p:cNvSpPr/>
            <p:nvPr/>
          </p:nvSpPr>
          <p:spPr>
            <a:xfrm>
              <a:off x="1949625"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3" name="Google Shape;6723;p41"/>
            <p:cNvSpPr/>
            <p:nvPr/>
          </p:nvSpPr>
          <p:spPr>
            <a:xfrm>
              <a:off x="21479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4" name="Google Shape;6724;p41"/>
            <p:cNvSpPr/>
            <p:nvPr/>
          </p:nvSpPr>
          <p:spPr>
            <a:xfrm>
              <a:off x="2346250" y="2504550"/>
              <a:ext cx="75575" cy="75550"/>
            </a:xfrm>
            <a:custGeom>
              <a:avLst/>
              <a:gdLst/>
              <a:ahLst/>
              <a:cxnLst/>
              <a:rect l="l" t="t" r="r" b="b"/>
              <a:pathLst>
                <a:path w="3023" h="3022" extrusionOk="0">
                  <a:moveTo>
                    <a:pt x="1512" y="0"/>
                  </a:moveTo>
                  <a:cubicBezTo>
                    <a:pt x="756" y="0"/>
                    <a:pt x="1" y="661"/>
                    <a:pt x="95" y="1511"/>
                  </a:cubicBezTo>
                  <a:cubicBezTo>
                    <a:pt x="95"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5" name="Google Shape;6725;p41"/>
            <p:cNvSpPr/>
            <p:nvPr/>
          </p:nvSpPr>
          <p:spPr>
            <a:xfrm>
              <a:off x="2546925"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6" name="Google Shape;6726;p41"/>
            <p:cNvSpPr/>
            <p:nvPr/>
          </p:nvSpPr>
          <p:spPr>
            <a:xfrm>
              <a:off x="27452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7" name="Google Shape;6727;p41"/>
            <p:cNvSpPr/>
            <p:nvPr/>
          </p:nvSpPr>
          <p:spPr>
            <a:xfrm>
              <a:off x="2945925" y="2504550"/>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8" name="Google Shape;6728;p41"/>
            <p:cNvSpPr/>
            <p:nvPr/>
          </p:nvSpPr>
          <p:spPr>
            <a:xfrm>
              <a:off x="3144225" y="2504550"/>
              <a:ext cx="73225" cy="75550"/>
            </a:xfrm>
            <a:custGeom>
              <a:avLst/>
              <a:gdLst/>
              <a:ahLst/>
              <a:cxnLst/>
              <a:rect l="l" t="t" r="r" b="b"/>
              <a:pathLst>
                <a:path w="2929" h="3022" extrusionOk="0">
                  <a:moveTo>
                    <a:pt x="1511" y="0"/>
                  </a:moveTo>
                  <a:cubicBezTo>
                    <a:pt x="662" y="0"/>
                    <a:pt x="1" y="661"/>
                    <a:pt x="1" y="1511"/>
                  </a:cubicBezTo>
                  <a:cubicBezTo>
                    <a:pt x="1" y="2361"/>
                    <a:pt x="662"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29" name="Google Shape;6729;p41"/>
            <p:cNvSpPr/>
            <p:nvPr/>
          </p:nvSpPr>
          <p:spPr>
            <a:xfrm>
              <a:off x="3342550" y="250455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0" name="Google Shape;6730;p41"/>
            <p:cNvSpPr/>
            <p:nvPr/>
          </p:nvSpPr>
          <p:spPr>
            <a:xfrm>
              <a:off x="3540850" y="2504550"/>
              <a:ext cx="75575" cy="75550"/>
            </a:xfrm>
            <a:custGeom>
              <a:avLst/>
              <a:gdLst/>
              <a:ahLst/>
              <a:cxnLst/>
              <a:rect l="l" t="t" r="r" b="b"/>
              <a:pathLst>
                <a:path w="3023" h="3022" extrusionOk="0">
                  <a:moveTo>
                    <a:pt x="1511" y="0"/>
                  </a:moveTo>
                  <a:cubicBezTo>
                    <a:pt x="756" y="0"/>
                    <a:pt x="1" y="661"/>
                    <a:pt x="95" y="1511"/>
                  </a:cubicBezTo>
                  <a:cubicBezTo>
                    <a:pt x="95"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1" name="Google Shape;6731;p41"/>
            <p:cNvSpPr/>
            <p:nvPr/>
          </p:nvSpPr>
          <p:spPr>
            <a:xfrm>
              <a:off x="3741525" y="2504550"/>
              <a:ext cx="73200" cy="75550"/>
            </a:xfrm>
            <a:custGeom>
              <a:avLst/>
              <a:gdLst/>
              <a:ahLst/>
              <a:cxnLst/>
              <a:rect l="l" t="t" r="r" b="b"/>
              <a:pathLst>
                <a:path w="2928" h="3022" extrusionOk="0">
                  <a:moveTo>
                    <a:pt x="1511" y="0"/>
                  </a:moveTo>
                  <a:cubicBezTo>
                    <a:pt x="661" y="0"/>
                    <a:pt x="0" y="661"/>
                    <a:pt x="0" y="1511"/>
                  </a:cubicBezTo>
                  <a:cubicBezTo>
                    <a:pt x="0" y="2361"/>
                    <a:pt x="661" y="3022"/>
                    <a:pt x="1417" y="3022"/>
                  </a:cubicBezTo>
                  <a:lnTo>
                    <a:pt x="1511" y="3022"/>
                  </a:ln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2" name="Google Shape;6732;p41"/>
            <p:cNvSpPr/>
            <p:nvPr/>
          </p:nvSpPr>
          <p:spPr>
            <a:xfrm>
              <a:off x="1189450" y="2693400"/>
              <a:ext cx="37775" cy="75575"/>
            </a:xfrm>
            <a:custGeom>
              <a:avLst/>
              <a:gdLst/>
              <a:ahLst/>
              <a:cxnLst/>
              <a:rect l="l" t="t" r="r" b="b"/>
              <a:pathLst>
                <a:path w="1511" h="3023" extrusionOk="0">
                  <a:moveTo>
                    <a:pt x="94" y="1"/>
                  </a:moveTo>
                  <a:cubicBezTo>
                    <a:pt x="94" y="1040"/>
                    <a:pt x="0" y="1984"/>
                    <a:pt x="0" y="2928"/>
                  </a:cubicBezTo>
                  <a:lnTo>
                    <a:pt x="94" y="2928"/>
                  </a:lnTo>
                  <a:lnTo>
                    <a:pt x="94" y="3023"/>
                  </a:lnTo>
                  <a:cubicBezTo>
                    <a:pt x="850" y="3023"/>
                    <a:pt x="1511" y="2362"/>
                    <a:pt x="1511" y="1512"/>
                  </a:cubicBezTo>
                  <a:cubicBezTo>
                    <a:pt x="1511" y="662"/>
                    <a:pt x="944" y="1"/>
                    <a:pt x="94"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3" name="Google Shape;6733;p41"/>
            <p:cNvSpPr/>
            <p:nvPr/>
          </p:nvSpPr>
          <p:spPr>
            <a:xfrm>
              <a:off x="1352325"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4" name="Google Shape;6734;p41"/>
            <p:cNvSpPr/>
            <p:nvPr/>
          </p:nvSpPr>
          <p:spPr>
            <a:xfrm>
              <a:off x="1550650" y="2693400"/>
              <a:ext cx="75575" cy="75575"/>
            </a:xfrm>
            <a:custGeom>
              <a:avLst/>
              <a:gdLst/>
              <a:ahLst/>
              <a:cxnLst/>
              <a:rect l="l" t="t" r="r" b="b"/>
              <a:pathLst>
                <a:path w="3023" h="3023" extrusionOk="0">
                  <a:moveTo>
                    <a:pt x="1511" y="1"/>
                  </a:moveTo>
                  <a:cubicBezTo>
                    <a:pt x="756" y="1"/>
                    <a:pt x="0" y="662"/>
                    <a:pt x="95" y="1512"/>
                  </a:cubicBezTo>
                  <a:cubicBezTo>
                    <a:pt x="95"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5" name="Google Shape;6735;p41"/>
            <p:cNvSpPr/>
            <p:nvPr/>
          </p:nvSpPr>
          <p:spPr>
            <a:xfrm>
              <a:off x="1751325" y="2693400"/>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6" name="Google Shape;6736;p41"/>
            <p:cNvSpPr/>
            <p:nvPr/>
          </p:nvSpPr>
          <p:spPr>
            <a:xfrm>
              <a:off x="1949625"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7" name="Google Shape;6737;p41"/>
            <p:cNvSpPr/>
            <p:nvPr/>
          </p:nvSpPr>
          <p:spPr>
            <a:xfrm>
              <a:off x="21479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8" name="Google Shape;6738;p41"/>
            <p:cNvSpPr/>
            <p:nvPr/>
          </p:nvSpPr>
          <p:spPr>
            <a:xfrm>
              <a:off x="2346250" y="2693400"/>
              <a:ext cx="75575" cy="75575"/>
            </a:xfrm>
            <a:custGeom>
              <a:avLst/>
              <a:gdLst/>
              <a:ahLst/>
              <a:cxnLst/>
              <a:rect l="l" t="t" r="r" b="b"/>
              <a:pathLst>
                <a:path w="3023" h="3023" extrusionOk="0">
                  <a:moveTo>
                    <a:pt x="1512" y="1"/>
                  </a:moveTo>
                  <a:cubicBezTo>
                    <a:pt x="756" y="1"/>
                    <a:pt x="1" y="662"/>
                    <a:pt x="95" y="1512"/>
                  </a:cubicBezTo>
                  <a:cubicBezTo>
                    <a:pt x="95" y="2362"/>
                    <a:pt x="756"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39" name="Google Shape;6739;p41"/>
            <p:cNvSpPr/>
            <p:nvPr/>
          </p:nvSpPr>
          <p:spPr>
            <a:xfrm>
              <a:off x="2546925"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0" name="Google Shape;6740;p41"/>
            <p:cNvSpPr/>
            <p:nvPr/>
          </p:nvSpPr>
          <p:spPr>
            <a:xfrm>
              <a:off x="27452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1" name="Google Shape;6741;p41"/>
            <p:cNvSpPr/>
            <p:nvPr/>
          </p:nvSpPr>
          <p:spPr>
            <a:xfrm>
              <a:off x="2945925" y="2693400"/>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2" name="Google Shape;6742;p41"/>
            <p:cNvSpPr/>
            <p:nvPr/>
          </p:nvSpPr>
          <p:spPr>
            <a:xfrm>
              <a:off x="3144225" y="2693400"/>
              <a:ext cx="73225" cy="75575"/>
            </a:xfrm>
            <a:custGeom>
              <a:avLst/>
              <a:gdLst/>
              <a:ahLst/>
              <a:cxnLst/>
              <a:rect l="l" t="t" r="r" b="b"/>
              <a:pathLst>
                <a:path w="2929" h="3023" extrusionOk="0">
                  <a:moveTo>
                    <a:pt x="1511" y="1"/>
                  </a:moveTo>
                  <a:cubicBezTo>
                    <a:pt x="662" y="1"/>
                    <a:pt x="1" y="662"/>
                    <a:pt x="1" y="1512"/>
                  </a:cubicBezTo>
                  <a:cubicBezTo>
                    <a:pt x="1" y="2362"/>
                    <a:pt x="662"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3" name="Google Shape;6743;p41"/>
            <p:cNvSpPr/>
            <p:nvPr/>
          </p:nvSpPr>
          <p:spPr>
            <a:xfrm>
              <a:off x="3342550" y="2693400"/>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4" name="Google Shape;6744;p41"/>
            <p:cNvSpPr/>
            <p:nvPr/>
          </p:nvSpPr>
          <p:spPr>
            <a:xfrm>
              <a:off x="3540850" y="2693400"/>
              <a:ext cx="75575" cy="75575"/>
            </a:xfrm>
            <a:custGeom>
              <a:avLst/>
              <a:gdLst/>
              <a:ahLst/>
              <a:cxnLst/>
              <a:rect l="l" t="t" r="r" b="b"/>
              <a:pathLst>
                <a:path w="3023" h="3023" extrusionOk="0">
                  <a:moveTo>
                    <a:pt x="1511" y="1"/>
                  </a:moveTo>
                  <a:cubicBezTo>
                    <a:pt x="756" y="1"/>
                    <a:pt x="1" y="662"/>
                    <a:pt x="95" y="1512"/>
                  </a:cubicBezTo>
                  <a:cubicBezTo>
                    <a:pt x="95"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5" name="Google Shape;6745;p41"/>
            <p:cNvSpPr/>
            <p:nvPr/>
          </p:nvSpPr>
          <p:spPr>
            <a:xfrm>
              <a:off x="3741525" y="2693400"/>
              <a:ext cx="73200" cy="75575"/>
            </a:xfrm>
            <a:custGeom>
              <a:avLst/>
              <a:gdLst/>
              <a:ahLst/>
              <a:cxnLst/>
              <a:rect l="l" t="t" r="r" b="b"/>
              <a:pathLst>
                <a:path w="2928" h="3023" extrusionOk="0">
                  <a:moveTo>
                    <a:pt x="1511" y="1"/>
                  </a:moveTo>
                  <a:cubicBezTo>
                    <a:pt x="661" y="1"/>
                    <a:pt x="0" y="662"/>
                    <a:pt x="0" y="1512"/>
                  </a:cubicBezTo>
                  <a:cubicBezTo>
                    <a:pt x="0" y="2362"/>
                    <a:pt x="661" y="3023"/>
                    <a:pt x="1417" y="3023"/>
                  </a:cubicBezTo>
                  <a:lnTo>
                    <a:pt x="1511" y="3023"/>
                  </a:ln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6" name="Google Shape;6746;p41"/>
            <p:cNvSpPr/>
            <p:nvPr/>
          </p:nvSpPr>
          <p:spPr>
            <a:xfrm>
              <a:off x="3342550" y="5337575"/>
              <a:ext cx="75550" cy="49600"/>
            </a:xfrm>
            <a:custGeom>
              <a:avLst/>
              <a:gdLst/>
              <a:ahLst/>
              <a:cxnLst/>
              <a:rect l="l" t="t" r="r" b="b"/>
              <a:pathLst>
                <a:path w="3022" h="1984" extrusionOk="0">
                  <a:moveTo>
                    <a:pt x="1511" y="0"/>
                  </a:moveTo>
                  <a:cubicBezTo>
                    <a:pt x="661" y="0"/>
                    <a:pt x="0" y="661"/>
                    <a:pt x="0" y="1511"/>
                  </a:cubicBezTo>
                  <a:cubicBezTo>
                    <a:pt x="0" y="1511"/>
                    <a:pt x="0" y="1511"/>
                    <a:pt x="0" y="1606"/>
                  </a:cubicBezTo>
                  <a:cubicBezTo>
                    <a:pt x="944" y="1700"/>
                    <a:pt x="1889" y="1889"/>
                    <a:pt x="2927" y="1983"/>
                  </a:cubicBezTo>
                  <a:cubicBezTo>
                    <a:pt x="2927" y="1889"/>
                    <a:pt x="3022" y="1700"/>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7" name="Google Shape;6747;p41"/>
            <p:cNvSpPr/>
            <p:nvPr/>
          </p:nvSpPr>
          <p:spPr>
            <a:xfrm>
              <a:off x="3540850" y="5337575"/>
              <a:ext cx="75575" cy="70850"/>
            </a:xfrm>
            <a:custGeom>
              <a:avLst/>
              <a:gdLst/>
              <a:ahLst/>
              <a:cxnLst/>
              <a:rect l="l" t="t" r="r" b="b"/>
              <a:pathLst>
                <a:path w="3023" h="2834" extrusionOk="0">
                  <a:moveTo>
                    <a:pt x="1511" y="0"/>
                  </a:moveTo>
                  <a:cubicBezTo>
                    <a:pt x="756" y="0"/>
                    <a:pt x="95" y="661"/>
                    <a:pt x="95" y="1511"/>
                  </a:cubicBezTo>
                  <a:lnTo>
                    <a:pt x="1" y="1511"/>
                  </a:lnTo>
                  <a:cubicBezTo>
                    <a:pt x="1" y="1983"/>
                    <a:pt x="284" y="2361"/>
                    <a:pt x="662" y="2645"/>
                  </a:cubicBezTo>
                  <a:cubicBezTo>
                    <a:pt x="1228" y="2739"/>
                    <a:pt x="1700" y="2739"/>
                    <a:pt x="2267" y="2833"/>
                  </a:cubicBezTo>
                  <a:cubicBezTo>
                    <a:pt x="2739" y="2550"/>
                    <a:pt x="3022" y="2078"/>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8" name="Google Shape;6748;p41"/>
            <p:cNvSpPr/>
            <p:nvPr/>
          </p:nvSpPr>
          <p:spPr>
            <a:xfrm>
              <a:off x="3741525" y="5337575"/>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49" name="Google Shape;6749;p41"/>
            <p:cNvSpPr/>
            <p:nvPr/>
          </p:nvSpPr>
          <p:spPr>
            <a:xfrm>
              <a:off x="2745250" y="5148700"/>
              <a:ext cx="75575" cy="73225"/>
            </a:xfrm>
            <a:custGeom>
              <a:avLst/>
              <a:gdLst/>
              <a:ahLst/>
              <a:cxnLst/>
              <a:rect l="l" t="t" r="r" b="b"/>
              <a:pathLst>
                <a:path w="3023" h="2929" extrusionOk="0">
                  <a:moveTo>
                    <a:pt x="1511" y="1"/>
                  </a:moveTo>
                  <a:cubicBezTo>
                    <a:pt x="661" y="1"/>
                    <a:pt x="0" y="662"/>
                    <a:pt x="0" y="1512"/>
                  </a:cubicBezTo>
                  <a:cubicBezTo>
                    <a:pt x="0" y="1700"/>
                    <a:pt x="95" y="1889"/>
                    <a:pt x="189" y="2078"/>
                  </a:cubicBezTo>
                  <a:cubicBezTo>
                    <a:pt x="756" y="2361"/>
                    <a:pt x="1417" y="2645"/>
                    <a:pt x="1983" y="2928"/>
                  </a:cubicBezTo>
                  <a:cubicBezTo>
                    <a:pt x="2550" y="2645"/>
                    <a:pt x="3022" y="2173"/>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0" name="Google Shape;6750;p41"/>
            <p:cNvSpPr/>
            <p:nvPr/>
          </p:nvSpPr>
          <p:spPr>
            <a:xfrm>
              <a:off x="2945925" y="5148700"/>
              <a:ext cx="73200" cy="75575"/>
            </a:xfrm>
            <a:custGeom>
              <a:avLst/>
              <a:gdLst/>
              <a:ahLst/>
              <a:cxnLst/>
              <a:rect l="l" t="t" r="r" b="b"/>
              <a:pathLst>
                <a:path w="2928" h="3023" extrusionOk="0">
                  <a:moveTo>
                    <a:pt x="1417" y="1"/>
                  </a:moveTo>
                  <a:cubicBezTo>
                    <a:pt x="661" y="1"/>
                    <a:pt x="0" y="662"/>
                    <a:pt x="0" y="1512"/>
                  </a:cubicBezTo>
                  <a:cubicBezTo>
                    <a:pt x="0" y="2361"/>
                    <a:pt x="661" y="3023"/>
                    <a:pt x="1417" y="3023"/>
                  </a:cubicBezTo>
                  <a:cubicBezTo>
                    <a:pt x="2266" y="3023"/>
                    <a:pt x="2928" y="2361"/>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1" name="Google Shape;6751;p41"/>
            <p:cNvSpPr/>
            <p:nvPr/>
          </p:nvSpPr>
          <p:spPr>
            <a:xfrm>
              <a:off x="3144225" y="5148700"/>
              <a:ext cx="73225" cy="75575"/>
            </a:xfrm>
            <a:custGeom>
              <a:avLst/>
              <a:gdLst/>
              <a:ahLst/>
              <a:cxnLst/>
              <a:rect l="l" t="t" r="r" b="b"/>
              <a:pathLst>
                <a:path w="2929" h="3023" extrusionOk="0">
                  <a:moveTo>
                    <a:pt x="1417" y="1"/>
                  </a:moveTo>
                  <a:cubicBezTo>
                    <a:pt x="662" y="1"/>
                    <a:pt x="1" y="662"/>
                    <a:pt x="1" y="1512"/>
                  </a:cubicBezTo>
                  <a:cubicBezTo>
                    <a:pt x="1" y="2361"/>
                    <a:pt x="662"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2" name="Google Shape;6752;p41"/>
            <p:cNvSpPr/>
            <p:nvPr/>
          </p:nvSpPr>
          <p:spPr>
            <a:xfrm>
              <a:off x="3342550" y="5148700"/>
              <a:ext cx="75550" cy="75575"/>
            </a:xfrm>
            <a:custGeom>
              <a:avLst/>
              <a:gdLst/>
              <a:ahLst/>
              <a:cxnLst/>
              <a:rect l="l" t="t" r="r" b="b"/>
              <a:pathLst>
                <a:path w="3022"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3" name="Google Shape;6753;p41"/>
            <p:cNvSpPr/>
            <p:nvPr/>
          </p:nvSpPr>
          <p:spPr>
            <a:xfrm>
              <a:off x="3540850" y="5148700"/>
              <a:ext cx="75575" cy="75575"/>
            </a:xfrm>
            <a:custGeom>
              <a:avLst/>
              <a:gdLst/>
              <a:ahLst/>
              <a:cxnLst/>
              <a:rect l="l" t="t" r="r" b="b"/>
              <a:pathLst>
                <a:path w="3023" h="3023" extrusionOk="0">
                  <a:moveTo>
                    <a:pt x="1511" y="1"/>
                  </a:moveTo>
                  <a:cubicBezTo>
                    <a:pt x="756" y="1"/>
                    <a:pt x="95" y="662"/>
                    <a:pt x="95" y="1512"/>
                  </a:cubicBezTo>
                  <a:cubicBezTo>
                    <a:pt x="1" y="2361"/>
                    <a:pt x="756"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4" name="Google Shape;6754;p41"/>
            <p:cNvSpPr/>
            <p:nvPr/>
          </p:nvSpPr>
          <p:spPr>
            <a:xfrm>
              <a:off x="3741525" y="5148700"/>
              <a:ext cx="73200" cy="75575"/>
            </a:xfrm>
            <a:custGeom>
              <a:avLst/>
              <a:gdLst/>
              <a:ahLst/>
              <a:cxnLst/>
              <a:rect l="l" t="t" r="r" b="b"/>
              <a:pathLst>
                <a:path w="2928" h="3023" extrusionOk="0">
                  <a:moveTo>
                    <a:pt x="1417" y="1"/>
                  </a:moveTo>
                  <a:cubicBezTo>
                    <a:pt x="661" y="1"/>
                    <a:pt x="0" y="662"/>
                    <a:pt x="0" y="1512"/>
                  </a:cubicBezTo>
                  <a:cubicBezTo>
                    <a:pt x="0" y="2361"/>
                    <a:pt x="661"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5" name="Google Shape;6755;p41"/>
            <p:cNvSpPr/>
            <p:nvPr/>
          </p:nvSpPr>
          <p:spPr>
            <a:xfrm>
              <a:off x="2350975" y="4959825"/>
              <a:ext cx="70850" cy="63775"/>
            </a:xfrm>
            <a:custGeom>
              <a:avLst/>
              <a:gdLst/>
              <a:ahLst/>
              <a:cxnLst/>
              <a:rect l="l" t="t" r="r" b="b"/>
              <a:pathLst>
                <a:path w="2834" h="2551" extrusionOk="0">
                  <a:moveTo>
                    <a:pt x="1323" y="1"/>
                  </a:moveTo>
                  <a:cubicBezTo>
                    <a:pt x="662" y="1"/>
                    <a:pt x="190" y="379"/>
                    <a:pt x="1" y="1040"/>
                  </a:cubicBezTo>
                  <a:cubicBezTo>
                    <a:pt x="756" y="1512"/>
                    <a:pt x="1606" y="2078"/>
                    <a:pt x="2362" y="2551"/>
                  </a:cubicBezTo>
                  <a:cubicBezTo>
                    <a:pt x="2645" y="2267"/>
                    <a:pt x="2834" y="1890"/>
                    <a:pt x="2834" y="1512"/>
                  </a:cubicBezTo>
                  <a:cubicBezTo>
                    <a:pt x="2834" y="662"/>
                    <a:pt x="2173" y="1"/>
                    <a:pt x="1323"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6" name="Google Shape;6756;p41"/>
            <p:cNvSpPr/>
            <p:nvPr/>
          </p:nvSpPr>
          <p:spPr>
            <a:xfrm>
              <a:off x="2546925" y="49598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267"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7" name="Google Shape;6757;p41"/>
            <p:cNvSpPr/>
            <p:nvPr/>
          </p:nvSpPr>
          <p:spPr>
            <a:xfrm>
              <a:off x="2745250" y="49598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8" name="Google Shape;6758;p41"/>
            <p:cNvSpPr/>
            <p:nvPr/>
          </p:nvSpPr>
          <p:spPr>
            <a:xfrm>
              <a:off x="2945925" y="4959825"/>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59" name="Google Shape;6759;p41"/>
            <p:cNvSpPr/>
            <p:nvPr/>
          </p:nvSpPr>
          <p:spPr>
            <a:xfrm>
              <a:off x="3144225" y="4959825"/>
              <a:ext cx="73225" cy="75575"/>
            </a:xfrm>
            <a:custGeom>
              <a:avLst/>
              <a:gdLst/>
              <a:ahLst/>
              <a:cxnLst/>
              <a:rect l="l" t="t" r="r" b="b"/>
              <a:pathLst>
                <a:path w="2929" h="3023" extrusionOk="0">
                  <a:moveTo>
                    <a:pt x="1417" y="1"/>
                  </a:moveTo>
                  <a:cubicBezTo>
                    <a:pt x="662" y="1"/>
                    <a:pt x="1" y="662"/>
                    <a:pt x="1" y="1512"/>
                  </a:cubicBezTo>
                  <a:cubicBezTo>
                    <a:pt x="1" y="2362"/>
                    <a:pt x="662"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0" name="Google Shape;6760;p41"/>
            <p:cNvSpPr/>
            <p:nvPr/>
          </p:nvSpPr>
          <p:spPr>
            <a:xfrm>
              <a:off x="3342550" y="495982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1" name="Google Shape;6761;p41"/>
            <p:cNvSpPr/>
            <p:nvPr/>
          </p:nvSpPr>
          <p:spPr>
            <a:xfrm>
              <a:off x="3540850" y="4959825"/>
              <a:ext cx="75575" cy="75575"/>
            </a:xfrm>
            <a:custGeom>
              <a:avLst/>
              <a:gdLst/>
              <a:ahLst/>
              <a:cxnLst/>
              <a:rect l="l" t="t" r="r" b="b"/>
              <a:pathLst>
                <a:path w="3023" h="3023" extrusionOk="0">
                  <a:moveTo>
                    <a:pt x="1511" y="1"/>
                  </a:moveTo>
                  <a:cubicBezTo>
                    <a:pt x="756" y="1"/>
                    <a:pt x="95" y="662"/>
                    <a:pt x="95" y="1512"/>
                  </a:cubicBezTo>
                  <a:cubicBezTo>
                    <a:pt x="1"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2" name="Google Shape;6762;p41"/>
            <p:cNvSpPr/>
            <p:nvPr/>
          </p:nvSpPr>
          <p:spPr>
            <a:xfrm>
              <a:off x="3741525" y="4959825"/>
              <a:ext cx="73200" cy="75575"/>
            </a:xfrm>
            <a:custGeom>
              <a:avLst/>
              <a:gdLst/>
              <a:ahLst/>
              <a:cxnLst/>
              <a:rect l="l" t="t" r="r" b="b"/>
              <a:pathLst>
                <a:path w="2928" h="3023" extrusionOk="0">
                  <a:moveTo>
                    <a:pt x="1417" y="1"/>
                  </a:moveTo>
                  <a:cubicBezTo>
                    <a:pt x="661" y="1"/>
                    <a:pt x="0" y="662"/>
                    <a:pt x="0" y="1512"/>
                  </a:cubicBezTo>
                  <a:cubicBezTo>
                    <a:pt x="0" y="2362"/>
                    <a:pt x="661"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3" name="Google Shape;6763;p41"/>
            <p:cNvSpPr/>
            <p:nvPr/>
          </p:nvSpPr>
          <p:spPr>
            <a:xfrm>
              <a:off x="2147950" y="47709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4" name="Google Shape;6764;p41"/>
            <p:cNvSpPr/>
            <p:nvPr/>
          </p:nvSpPr>
          <p:spPr>
            <a:xfrm>
              <a:off x="2346250" y="4770975"/>
              <a:ext cx="75575" cy="75550"/>
            </a:xfrm>
            <a:custGeom>
              <a:avLst/>
              <a:gdLst/>
              <a:ahLst/>
              <a:cxnLst/>
              <a:rect l="l" t="t" r="r" b="b"/>
              <a:pathLst>
                <a:path w="3023" h="3022"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5" name="Google Shape;6765;p41"/>
            <p:cNvSpPr/>
            <p:nvPr/>
          </p:nvSpPr>
          <p:spPr>
            <a:xfrm>
              <a:off x="2546925" y="47709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6" name="Google Shape;6766;p41"/>
            <p:cNvSpPr/>
            <p:nvPr/>
          </p:nvSpPr>
          <p:spPr>
            <a:xfrm>
              <a:off x="2745250" y="47709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7" name="Google Shape;6767;p41"/>
            <p:cNvSpPr/>
            <p:nvPr/>
          </p:nvSpPr>
          <p:spPr>
            <a:xfrm>
              <a:off x="2945925" y="4770975"/>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8" name="Google Shape;6768;p41"/>
            <p:cNvSpPr/>
            <p:nvPr/>
          </p:nvSpPr>
          <p:spPr>
            <a:xfrm>
              <a:off x="3144225" y="4770975"/>
              <a:ext cx="73225" cy="75550"/>
            </a:xfrm>
            <a:custGeom>
              <a:avLst/>
              <a:gdLst/>
              <a:ahLst/>
              <a:cxnLst/>
              <a:rect l="l" t="t" r="r" b="b"/>
              <a:pathLst>
                <a:path w="2929" h="3022"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69" name="Google Shape;6769;p41"/>
            <p:cNvSpPr/>
            <p:nvPr/>
          </p:nvSpPr>
          <p:spPr>
            <a:xfrm>
              <a:off x="3342550" y="477097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0" name="Google Shape;6770;p41"/>
            <p:cNvSpPr/>
            <p:nvPr/>
          </p:nvSpPr>
          <p:spPr>
            <a:xfrm>
              <a:off x="3540850" y="4770975"/>
              <a:ext cx="75575" cy="75550"/>
            </a:xfrm>
            <a:custGeom>
              <a:avLst/>
              <a:gdLst/>
              <a:ahLst/>
              <a:cxnLst/>
              <a:rect l="l" t="t" r="r" b="b"/>
              <a:pathLst>
                <a:path w="3023" h="3022"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1" name="Google Shape;6771;p41"/>
            <p:cNvSpPr/>
            <p:nvPr/>
          </p:nvSpPr>
          <p:spPr>
            <a:xfrm>
              <a:off x="3741525" y="4770975"/>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2" name="Google Shape;6772;p41"/>
            <p:cNvSpPr/>
            <p:nvPr/>
          </p:nvSpPr>
          <p:spPr>
            <a:xfrm>
              <a:off x="1949625"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3" name="Google Shape;6773;p41"/>
            <p:cNvSpPr/>
            <p:nvPr/>
          </p:nvSpPr>
          <p:spPr>
            <a:xfrm>
              <a:off x="2147950" y="458210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4" name="Google Shape;6774;p41"/>
            <p:cNvSpPr/>
            <p:nvPr/>
          </p:nvSpPr>
          <p:spPr>
            <a:xfrm>
              <a:off x="2346250" y="4582100"/>
              <a:ext cx="75575" cy="75575"/>
            </a:xfrm>
            <a:custGeom>
              <a:avLst/>
              <a:gdLst/>
              <a:ahLst/>
              <a:cxnLst/>
              <a:rect l="l" t="t" r="r" b="b"/>
              <a:pathLst>
                <a:path w="3023" h="3023"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5" name="Google Shape;6775;p41"/>
            <p:cNvSpPr/>
            <p:nvPr/>
          </p:nvSpPr>
          <p:spPr>
            <a:xfrm>
              <a:off x="2546925"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6" name="Google Shape;6776;p41"/>
            <p:cNvSpPr/>
            <p:nvPr/>
          </p:nvSpPr>
          <p:spPr>
            <a:xfrm>
              <a:off x="2745250" y="458210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7" name="Google Shape;6777;p41"/>
            <p:cNvSpPr/>
            <p:nvPr/>
          </p:nvSpPr>
          <p:spPr>
            <a:xfrm>
              <a:off x="2945925" y="4582100"/>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8" name="Google Shape;6778;p41"/>
            <p:cNvSpPr/>
            <p:nvPr/>
          </p:nvSpPr>
          <p:spPr>
            <a:xfrm>
              <a:off x="3144225" y="4582100"/>
              <a:ext cx="73225" cy="75575"/>
            </a:xfrm>
            <a:custGeom>
              <a:avLst/>
              <a:gdLst/>
              <a:ahLst/>
              <a:cxnLst/>
              <a:rect l="l" t="t" r="r" b="b"/>
              <a:pathLst>
                <a:path w="2929" h="3023"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79" name="Google Shape;6779;p41"/>
            <p:cNvSpPr/>
            <p:nvPr/>
          </p:nvSpPr>
          <p:spPr>
            <a:xfrm>
              <a:off x="3342550" y="4582100"/>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0" name="Google Shape;6780;p41"/>
            <p:cNvSpPr/>
            <p:nvPr/>
          </p:nvSpPr>
          <p:spPr>
            <a:xfrm>
              <a:off x="3540850" y="4582100"/>
              <a:ext cx="75575" cy="75575"/>
            </a:xfrm>
            <a:custGeom>
              <a:avLst/>
              <a:gdLst/>
              <a:ahLst/>
              <a:cxnLst/>
              <a:rect l="l" t="t" r="r" b="b"/>
              <a:pathLst>
                <a:path w="3023" h="3023"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1" name="Google Shape;6781;p41"/>
            <p:cNvSpPr/>
            <p:nvPr/>
          </p:nvSpPr>
          <p:spPr>
            <a:xfrm>
              <a:off x="3741525" y="4582100"/>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2" name="Google Shape;6782;p41"/>
            <p:cNvSpPr/>
            <p:nvPr/>
          </p:nvSpPr>
          <p:spPr>
            <a:xfrm>
              <a:off x="1751325" y="4393225"/>
              <a:ext cx="73200" cy="75575"/>
            </a:xfrm>
            <a:custGeom>
              <a:avLst/>
              <a:gdLst/>
              <a:ahLst/>
              <a:cxnLst/>
              <a:rect l="l" t="t" r="r" b="b"/>
              <a:pathLst>
                <a:path w="2928" h="3023" extrusionOk="0">
                  <a:moveTo>
                    <a:pt x="1417" y="1"/>
                  </a:moveTo>
                  <a:cubicBezTo>
                    <a:pt x="661" y="1"/>
                    <a:pt x="0" y="662"/>
                    <a:pt x="0" y="1512"/>
                  </a:cubicBezTo>
                  <a:cubicBezTo>
                    <a:pt x="0" y="1606"/>
                    <a:pt x="0" y="1700"/>
                    <a:pt x="0" y="1795"/>
                  </a:cubicBezTo>
                  <a:cubicBezTo>
                    <a:pt x="378" y="2173"/>
                    <a:pt x="661" y="2456"/>
                    <a:pt x="945" y="2834"/>
                  </a:cubicBezTo>
                  <a:cubicBezTo>
                    <a:pt x="1134" y="2928"/>
                    <a:pt x="1322"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3" name="Google Shape;6783;p41"/>
            <p:cNvSpPr/>
            <p:nvPr/>
          </p:nvSpPr>
          <p:spPr>
            <a:xfrm>
              <a:off x="1949625"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4" name="Google Shape;6784;p41"/>
            <p:cNvSpPr/>
            <p:nvPr/>
          </p:nvSpPr>
          <p:spPr>
            <a:xfrm>
              <a:off x="2147950" y="4393225"/>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5" name="Google Shape;6785;p41"/>
            <p:cNvSpPr/>
            <p:nvPr/>
          </p:nvSpPr>
          <p:spPr>
            <a:xfrm>
              <a:off x="2346250" y="4393225"/>
              <a:ext cx="75575" cy="75575"/>
            </a:xfrm>
            <a:custGeom>
              <a:avLst/>
              <a:gdLst/>
              <a:ahLst/>
              <a:cxnLst/>
              <a:rect l="l" t="t" r="r" b="b"/>
              <a:pathLst>
                <a:path w="3023" h="3023" extrusionOk="0">
                  <a:moveTo>
                    <a:pt x="1512" y="1"/>
                  </a:moveTo>
                  <a:cubicBezTo>
                    <a:pt x="756" y="1"/>
                    <a:pt x="95" y="662"/>
                    <a:pt x="95" y="1512"/>
                  </a:cubicBezTo>
                  <a:cubicBezTo>
                    <a:pt x="1" y="2361"/>
                    <a:pt x="756"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6" name="Google Shape;6786;p41"/>
            <p:cNvSpPr/>
            <p:nvPr/>
          </p:nvSpPr>
          <p:spPr>
            <a:xfrm>
              <a:off x="2546925"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267"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7" name="Google Shape;6787;p41"/>
            <p:cNvSpPr/>
            <p:nvPr/>
          </p:nvSpPr>
          <p:spPr>
            <a:xfrm>
              <a:off x="2745250" y="4393225"/>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8" name="Google Shape;6788;p41"/>
            <p:cNvSpPr/>
            <p:nvPr/>
          </p:nvSpPr>
          <p:spPr>
            <a:xfrm>
              <a:off x="2945925" y="4393225"/>
              <a:ext cx="73200" cy="75575"/>
            </a:xfrm>
            <a:custGeom>
              <a:avLst/>
              <a:gdLst/>
              <a:ahLst/>
              <a:cxnLst/>
              <a:rect l="l" t="t" r="r" b="b"/>
              <a:pathLst>
                <a:path w="2928" h="3023" extrusionOk="0">
                  <a:moveTo>
                    <a:pt x="1417" y="1"/>
                  </a:moveTo>
                  <a:cubicBezTo>
                    <a:pt x="661" y="1"/>
                    <a:pt x="0" y="662"/>
                    <a:pt x="0" y="1512"/>
                  </a:cubicBezTo>
                  <a:cubicBezTo>
                    <a:pt x="0" y="2361"/>
                    <a:pt x="661" y="3023"/>
                    <a:pt x="1417" y="3023"/>
                  </a:cubicBezTo>
                  <a:cubicBezTo>
                    <a:pt x="2266" y="3023"/>
                    <a:pt x="2928" y="2361"/>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89" name="Google Shape;6789;p41"/>
            <p:cNvSpPr/>
            <p:nvPr/>
          </p:nvSpPr>
          <p:spPr>
            <a:xfrm>
              <a:off x="3144225" y="4393225"/>
              <a:ext cx="73225" cy="75575"/>
            </a:xfrm>
            <a:custGeom>
              <a:avLst/>
              <a:gdLst/>
              <a:ahLst/>
              <a:cxnLst/>
              <a:rect l="l" t="t" r="r" b="b"/>
              <a:pathLst>
                <a:path w="2929" h="3023" extrusionOk="0">
                  <a:moveTo>
                    <a:pt x="1417" y="1"/>
                  </a:moveTo>
                  <a:cubicBezTo>
                    <a:pt x="662" y="1"/>
                    <a:pt x="1" y="662"/>
                    <a:pt x="1" y="1512"/>
                  </a:cubicBezTo>
                  <a:cubicBezTo>
                    <a:pt x="1" y="2361"/>
                    <a:pt x="662"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0" name="Google Shape;6790;p41"/>
            <p:cNvSpPr/>
            <p:nvPr/>
          </p:nvSpPr>
          <p:spPr>
            <a:xfrm>
              <a:off x="3342550" y="4393225"/>
              <a:ext cx="75550" cy="75575"/>
            </a:xfrm>
            <a:custGeom>
              <a:avLst/>
              <a:gdLst/>
              <a:ahLst/>
              <a:cxnLst/>
              <a:rect l="l" t="t" r="r" b="b"/>
              <a:pathLst>
                <a:path w="3022"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1" name="Google Shape;6791;p41"/>
            <p:cNvSpPr/>
            <p:nvPr/>
          </p:nvSpPr>
          <p:spPr>
            <a:xfrm>
              <a:off x="3540850" y="4393225"/>
              <a:ext cx="75575" cy="75575"/>
            </a:xfrm>
            <a:custGeom>
              <a:avLst/>
              <a:gdLst/>
              <a:ahLst/>
              <a:cxnLst/>
              <a:rect l="l" t="t" r="r" b="b"/>
              <a:pathLst>
                <a:path w="3023" h="3023" extrusionOk="0">
                  <a:moveTo>
                    <a:pt x="1511" y="1"/>
                  </a:moveTo>
                  <a:cubicBezTo>
                    <a:pt x="756" y="1"/>
                    <a:pt x="95" y="662"/>
                    <a:pt x="95" y="1512"/>
                  </a:cubicBezTo>
                  <a:cubicBezTo>
                    <a:pt x="1" y="2361"/>
                    <a:pt x="756"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2" name="Google Shape;6792;p41"/>
            <p:cNvSpPr/>
            <p:nvPr/>
          </p:nvSpPr>
          <p:spPr>
            <a:xfrm>
              <a:off x="3741525" y="4393225"/>
              <a:ext cx="73200" cy="75575"/>
            </a:xfrm>
            <a:custGeom>
              <a:avLst/>
              <a:gdLst/>
              <a:ahLst/>
              <a:cxnLst/>
              <a:rect l="l" t="t" r="r" b="b"/>
              <a:pathLst>
                <a:path w="2928" h="3023" extrusionOk="0">
                  <a:moveTo>
                    <a:pt x="1417" y="1"/>
                  </a:moveTo>
                  <a:cubicBezTo>
                    <a:pt x="661" y="1"/>
                    <a:pt x="0" y="662"/>
                    <a:pt x="0" y="1512"/>
                  </a:cubicBezTo>
                  <a:cubicBezTo>
                    <a:pt x="0" y="2361"/>
                    <a:pt x="661" y="3023"/>
                    <a:pt x="1511" y="3023"/>
                  </a:cubicBezTo>
                  <a:cubicBezTo>
                    <a:pt x="2267" y="3023"/>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3" name="Google Shape;6793;p41"/>
            <p:cNvSpPr/>
            <p:nvPr/>
          </p:nvSpPr>
          <p:spPr>
            <a:xfrm>
              <a:off x="1751325" y="4204350"/>
              <a:ext cx="73200" cy="73225"/>
            </a:xfrm>
            <a:custGeom>
              <a:avLst/>
              <a:gdLst/>
              <a:ahLst/>
              <a:cxnLst/>
              <a:rect l="l" t="t" r="r" b="b"/>
              <a:pathLst>
                <a:path w="2928" h="2929" extrusionOk="0">
                  <a:moveTo>
                    <a:pt x="1417" y="1"/>
                  </a:moveTo>
                  <a:cubicBezTo>
                    <a:pt x="661" y="1"/>
                    <a:pt x="0" y="662"/>
                    <a:pt x="0" y="1512"/>
                  </a:cubicBezTo>
                  <a:cubicBezTo>
                    <a:pt x="0" y="2267"/>
                    <a:pt x="661" y="2928"/>
                    <a:pt x="1511" y="2928"/>
                  </a:cubicBezTo>
                  <a:cubicBezTo>
                    <a:pt x="2267" y="2928"/>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4" name="Google Shape;6794;p41"/>
            <p:cNvSpPr/>
            <p:nvPr/>
          </p:nvSpPr>
          <p:spPr>
            <a:xfrm>
              <a:off x="1949625"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5" name="Google Shape;6795;p41"/>
            <p:cNvSpPr/>
            <p:nvPr/>
          </p:nvSpPr>
          <p:spPr>
            <a:xfrm>
              <a:off x="2147950" y="42043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6" name="Google Shape;6796;p41"/>
            <p:cNvSpPr/>
            <p:nvPr/>
          </p:nvSpPr>
          <p:spPr>
            <a:xfrm>
              <a:off x="2346250" y="4204350"/>
              <a:ext cx="75575" cy="73225"/>
            </a:xfrm>
            <a:custGeom>
              <a:avLst/>
              <a:gdLst/>
              <a:ahLst/>
              <a:cxnLst/>
              <a:rect l="l" t="t" r="r" b="b"/>
              <a:pathLst>
                <a:path w="3023" h="2929" extrusionOk="0">
                  <a:moveTo>
                    <a:pt x="1512" y="1"/>
                  </a:moveTo>
                  <a:cubicBezTo>
                    <a:pt x="756" y="1"/>
                    <a:pt x="95" y="662"/>
                    <a:pt x="95" y="1512"/>
                  </a:cubicBezTo>
                  <a:cubicBezTo>
                    <a:pt x="1" y="2267"/>
                    <a:pt x="756" y="2928"/>
                    <a:pt x="1512" y="2928"/>
                  </a:cubicBezTo>
                  <a:cubicBezTo>
                    <a:pt x="2362"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7" name="Google Shape;6797;p41"/>
            <p:cNvSpPr/>
            <p:nvPr/>
          </p:nvSpPr>
          <p:spPr>
            <a:xfrm>
              <a:off x="2546925"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267"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8" name="Google Shape;6798;p41"/>
            <p:cNvSpPr/>
            <p:nvPr/>
          </p:nvSpPr>
          <p:spPr>
            <a:xfrm>
              <a:off x="2745250" y="42043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99" name="Google Shape;6799;p41"/>
            <p:cNvSpPr/>
            <p:nvPr/>
          </p:nvSpPr>
          <p:spPr>
            <a:xfrm>
              <a:off x="2945925" y="4204350"/>
              <a:ext cx="73200" cy="73225"/>
            </a:xfrm>
            <a:custGeom>
              <a:avLst/>
              <a:gdLst/>
              <a:ahLst/>
              <a:cxnLst/>
              <a:rect l="l" t="t" r="r" b="b"/>
              <a:pathLst>
                <a:path w="2928" h="2929" extrusionOk="0">
                  <a:moveTo>
                    <a:pt x="1417" y="1"/>
                  </a:moveTo>
                  <a:cubicBezTo>
                    <a:pt x="661" y="1"/>
                    <a:pt x="0" y="662"/>
                    <a:pt x="0" y="1512"/>
                  </a:cubicBezTo>
                  <a:cubicBezTo>
                    <a:pt x="0" y="2267"/>
                    <a:pt x="661" y="2928"/>
                    <a:pt x="1417" y="2928"/>
                  </a:cubicBezTo>
                  <a:cubicBezTo>
                    <a:pt x="2266" y="2928"/>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0" name="Google Shape;6800;p41"/>
            <p:cNvSpPr/>
            <p:nvPr/>
          </p:nvSpPr>
          <p:spPr>
            <a:xfrm>
              <a:off x="3144225" y="4204350"/>
              <a:ext cx="73225" cy="73225"/>
            </a:xfrm>
            <a:custGeom>
              <a:avLst/>
              <a:gdLst/>
              <a:ahLst/>
              <a:cxnLst/>
              <a:rect l="l" t="t" r="r" b="b"/>
              <a:pathLst>
                <a:path w="2929" h="2929" extrusionOk="0">
                  <a:moveTo>
                    <a:pt x="1417" y="1"/>
                  </a:moveTo>
                  <a:cubicBezTo>
                    <a:pt x="662" y="1"/>
                    <a:pt x="1" y="662"/>
                    <a:pt x="1" y="1512"/>
                  </a:cubicBezTo>
                  <a:cubicBezTo>
                    <a:pt x="1" y="2267"/>
                    <a:pt x="662" y="2928"/>
                    <a:pt x="1511" y="2928"/>
                  </a:cubicBezTo>
                  <a:cubicBezTo>
                    <a:pt x="2267" y="2928"/>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1" name="Google Shape;6801;p41"/>
            <p:cNvSpPr/>
            <p:nvPr/>
          </p:nvSpPr>
          <p:spPr>
            <a:xfrm>
              <a:off x="3342550" y="4204350"/>
              <a:ext cx="75550" cy="73225"/>
            </a:xfrm>
            <a:custGeom>
              <a:avLst/>
              <a:gdLst/>
              <a:ahLst/>
              <a:cxnLst/>
              <a:rect l="l" t="t" r="r" b="b"/>
              <a:pathLst>
                <a:path w="3022"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2" name="Google Shape;6802;p41"/>
            <p:cNvSpPr/>
            <p:nvPr/>
          </p:nvSpPr>
          <p:spPr>
            <a:xfrm>
              <a:off x="3540850" y="4204350"/>
              <a:ext cx="75575" cy="73225"/>
            </a:xfrm>
            <a:custGeom>
              <a:avLst/>
              <a:gdLst/>
              <a:ahLst/>
              <a:cxnLst/>
              <a:rect l="l" t="t" r="r" b="b"/>
              <a:pathLst>
                <a:path w="3023" h="2929" extrusionOk="0">
                  <a:moveTo>
                    <a:pt x="1511" y="1"/>
                  </a:moveTo>
                  <a:cubicBezTo>
                    <a:pt x="756" y="1"/>
                    <a:pt x="95" y="662"/>
                    <a:pt x="95" y="1512"/>
                  </a:cubicBezTo>
                  <a:cubicBezTo>
                    <a:pt x="1" y="2267"/>
                    <a:pt x="756"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3" name="Google Shape;6803;p41"/>
            <p:cNvSpPr/>
            <p:nvPr/>
          </p:nvSpPr>
          <p:spPr>
            <a:xfrm>
              <a:off x="3741525" y="4204350"/>
              <a:ext cx="73200" cy="73225"/>
            </a:xfrm>
            <a:custGeom>
              <a:avLst/>
              <a:gdLst/>
              <a:ahLst/>
              <a:cxnLst/>
              <a:rect l="l" t="t" r="r" b="b"/>
              <a:pathLst>
                <a:path w="2928" h="2929" extrusionOk="0">
                  <a:moveTo>
                    <a:pt x="1417" y="1"/>
                  </a:moveTo>
                  <a:cubicBezTo>
                    <a:pt x="661" y="1"/>
                    <a:pt x="0" y="662"/>
                    <a:pt x="0" y="1512"/>
                  </a:cubicBezTo>
                  <a:cubicBezTo>
                    <a:pt x="0" y="2267"/>
                    <a:pt x="661" y="2928"/>
                    <a:pt x="1511" y="2928"/>
                  </a:cubicBezTo>
                  <a:cubicBezTo>
                    <a:pt x="2267" y="2928"/>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4" name="Google Shape;6804;p41"/>
            <p:cNvSpPr/>
            <p:nvPr/>
          </p:nvSpPr>
          <p:spPr>
            <a:xfrm>
              <a:off x="1550650" y="4015500"/>
              <a:ext cx="75575" cy="75550"/>
            </a:xfrm>
            <a:custGeom>
              <a:avLst/>
              <a:gdLst/>
              <a:ahLst/>
              <a:cxnLst/>
              <a:rect l="l" t="t" r="r" b="b"/>
              <a:pathLst>
                <a:path w="3023" h="3022" extrusionOk="0">
                  <a:moveTo>
                    <a:pt x="1511" y="0"/>
                  </a:moveTo>
                  <a:cubicBezTo>
                    <a:pt x="756" y="0"/>
                    <a:pt x="95" y="661"/>
                    <a:pt x="95" y="1511"/>
                  </a:cubicBezTo>
                  <a:cubicBezTo>
                    <a:pt x="0"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5" name="Google Shape;6805;p41"/>
            <p:cNvSpPr/>
            <p:nvPr/>
          </p:nvSpPr>
          <p:spPr>
            <a:xfrm>
              <a:off x="1751325" y="4015500"/>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6" name="Google Shape;6806;p41"/>
            <p:cNvSpPr/>
            <p:nvPr/>
          </p:nvSpPr>
          <p:spPr>
            <a:xfrm>
              <a:off x="1949625"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7" name="Google Shape;6807;p41"/>
            <p:cNvSpPr/>
            <p:nvPr/>
          </p:nvSpPr>
          <p:spPr>
            <a:xfrm>
              <a:off x="2147950" y="40155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8" name="Google Shape;6808;p41"/>
            <p:cNvSpPr/>
            <p:nvPr/>
          </p:nvSpPr>
          <p:spPr>
            <a:xfrm>
              <a:off x="2346250" y="4015500"/>
              <a:ext cx="75575" cy="75550"/>
            </a:xfrm>
            <a:custGeom>
              <a:avLst/>
              <a:gdLst/>
              <a:ahLst/>
              <a:cxnLst/>
              <a:rect l="l" t="t" r="r" b="b"/>
              <a:pathLst>
                <a:path w="3023" h="3022"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09" name="Google Shape;6809;p41"/>
            <p:cNvSpPr/>
            <p:nvPr/>
          </p:nvSpPr>
          <p:spPr>
            <a:xfrm>
              <a:off x="2546925"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0" name="Google Shape;6810;p41"/>
            <p:cNvSpPr/>
            <p:nvPr/>
          </p:nvSpPr>
          <p:spPr>
            <a:xfrm>
              <a:off x="2745250" y="40155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1" name="Google Shape;6811;p41"/>
            <p:cNvSpPr/>
            <p:nvPr/>
          </p:nvSpPr>
          <p:spPr>
            <a:xfrm>
              <a:off x="2945925" y="4015500"/>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2" name="Google Shape;6812;p41"/>
            <p:cNvSpPr/>
            <p:nvPr/>
          </p:nvSpPr>
          <p:spPr>
            <a:xfrm>
              <a:off x="3144225" y="4015500"/>
              <a:ext cx="73225" cy="75550"/>
            </a:xfrm>
            <a:custGeom>
              <a:avLst/>
              <a:gdLst/>
              <a:ahLst/>
              <a:cxnLst/>
              <a:rect l="l" t="t" r="r" b="b"/>
              <a:pathLst>
                <a:path w="2929" h="3022"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3" name="Google Shape;6813;p41"/>
            <p:cNvSpPr/>
            <p:nvPr/>
          </p:nvSpPr>
          <p:spPr>
            <a:xfrm>
              <a:off x="3342550" y="401550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4" name="Google Shape;6814;p41"/>
            <p:cNvSpPr/>
            <p:nvPr/>
          </p:nvSpPr>
          <p:spPr>
            <a:xfrm>
              <a:off x="3540850" y="4015500"/>
              <a:ext cx="75575" cy="75550"/>
            </a:xfrm>
            <a:custGeom>
              <a:avLst/>
              <a:gdLst/>
              <a:ahLst/>
              <a:cxnLst/>
              <a:rect l="l" t="t" r="r" b="b"/>
              <a:pathLst>
                <a:path w="3023" h="3022"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5" name="Google Shape;6815;p41"/>
            <p:cNvSpPr/>
            <p:nvPr/>
          </p:nvSpPr>
          <p:spPr>
            <a:xfrm>
              <a:off x="3741525" y="4015500"/>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6" name="Google Shape;6816;p41"/>
            <p:cNvSpPr/>
            <p:nvPr/>
          </p:nvSpPr>
          <p:spPr>
            <a:xfrm>
              <a:off x="1550650" y="3826625"/>
              <a:ext cx="75575" cy="75575"/>
            </a:xfrm>
            <a:custGeom>
              <a:avLst/>
              <a:gdLst/>
              <a:ahLst/>
              <a:cxnLst/>
              <a:rect l="l" t="t" r="r" b="b"/>
              <a:pathLst>
                <a:path w="3023" h="3023" extrusionOk="0">
                  <a:moveTo>
                    <a:pt x="1511" y="0"/>
                  </a:moveTo>
                  <a:cubicBezTo>
                    <a:pt x="756" y="0"/>
                    <a:pt x="95" y="661"/>
                    <a:pt x="95" y="1511"/>
                  </a:cubicBezTo>
                  <a:cubicBezTo>
                    <a:pt x="0"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7" name="Google Shape;6817;p41"/>
            <p:cNvSpPr/>
            <p:nvPr/>
          </p:nvSpPr>
          <p:spPr>
            <a:xfrm>
              <a:off x="1751325" y="3826625"/>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8" name="Google Shape;6818;p41"/>
            <p:cNvSpPr/>
            <p:nvPr/>
          </p:nvSpPr>
          <p:spPr>
            <a:xfrm>
              <a:off x="1949625"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19" name="Google Shape;6819;p41"/>
            <p:cNvSpPr/>
            <p:nvPr/>
          </p:nvSpPr>
          <p:spPr>
            <a:xfrm>
              <a:off x="2147950" y="38266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0" name="Google Shape;6820;p41"/>
            <p:cNvSpPr/>
            <p:nvPr/>
          </p:nvSpPr>
          <p:spPr>
            <a:xfrm>
              <a:off x="2346250" y="3826625"/>
              <a:ext cx="75575" cy="75575"/>
            </a:xfrm>
            <a:custGeom>
              <a:avLst/>
              <a:gdLst/>
              <a:ahLst/>
              <a:cxnLst/>
              <a:rect l="l" t="t" r="r" b="b"/>
              <a:pathLst>
                <a:path w="3023" h="3023"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1" name="Google Shape;6821;p41"/>
            <p:cNvSpPr/>
            <p:nvPr/>
          </p:nvSpPr>
          <p:spPr>
            <a:xfrm>
              <a:off x="2546925"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2" name="Google Shape;6822;p41"/>
            <p:cNvSpPr/>
            <p:nvPr/>
          </p:nvSpPr>
          <p:spPr>
            <a:xfrm>
              <a:off x="2745250" y="38266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3" name="Google Shape;6823;p41"/>
            <p:cNvSpPr/>
            <p:nvPr/>
          </p:nvSpPr>
          <p:spPr>
            <a:xfrm>
              <a:off x="2945925" y="3826625"/>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4" name="Google Shape;6824;p41"/>
            <p:cNvSpPr/>
            <p:nvPr/>
          </p:nvSpPr>
          <p:spPr>
            <a:xfrm>
              <a:off x="3144225" y="3826625"/>
              <a:ext cx="73225" cy="75575"/>
            </a:xfrm>
            <a:custGeom>
              <a:avLst/>
              <a:gdLst/>
              <a:ahLst/>
              <a:cxnLst/>
              <a:rect l="l" t="t" r="r" b="b"/>
              <a:pathLst>
                <a:path w="2929" h="3023"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5" name="Google Shape;6825;p41"/>
            <p:cNvSpPr/>
            <p:nvPr/>
          </p:nvSpPr>
          <p:spPr>
            <a:xfrm>
              <a:off x="3342550" y="382662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6" name="Google Shape;6826;p41"/>
            <p:cNvSpPr/>
            <p:nvPr/>
          </p:nvSpPr>
          <p:spPr>
            <a:xfrm>
              <a:off x="3540850" y="3826625"/>
              <a:ext cx="75575" cy="75575"/>
            </a:xfrm>
            <a:custGeom>
              <a:avLst/>
              <a:gdLst/>
              <a:ahLst/>
              <a:cxnLst/>
              <a:rect l="l" t="t" r="r" b="b"/>
              <a:pathLst>
                <a:path w="3023" h="3023"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7" name="Google Shape;6827;p41"/>
            <p:cNvSpPr/>
            <p:nvPr/>
          </p:nvSpPr>
          <p:spPr>
            <a:xfrm>
              <a:off x="3741525" y="3826625"/>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8" name="Google Shape;6828;p41"/>
            <p:cNvSpPr/>
            <p:nvPr/>
          </p:nvSpPr>
          <p:spPr>
            <a:xfrm>
              <a:off x="1352325"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29" name="Google Shape;6829;p41"/>
            <p:cNvSpPr/>
            <p:nvPr/>
          </p:nvSpPr>
          <p:spPr>
            <a:xfrm>
              <a:off x="1550650" y="3637750"/>
              <a:ext cx="75575" cy="75575"/>
            </a:xfrm>
            <a:custGeom>
              <a:avLst/>
              <a:gdLst/>
              <a:ahLst/>
              <a:cxnLst/>
              <a:rect l="l" t="t" r="r" b="b"/>
              <a:pathLst>
                <a:path w="3023" h="3023" extrusionOk="0">
                  <a:moveTo>
                    <a:pt x="1511" y="1"/>
                  </a:moveTo>
                  <a:cubicBezTo>
                    <a:pt x="756" y="1"/>
                    <a:pt x="95" y="662"/>
                    <a:pt x="95" y="1512"/>
                  </a:cubicBezTo>
                  <a:cubicBezTo>
                    <a:pt x="0" y="2361"/>
                    <a:pt x="756"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0" name="Google Shape;6830;p41"/>
            <p:cNvSpPr/>
            <p:nvPr/>
          </p:nvSpPr>
          <p:spPr>
            <a:xfrm>
              <a:off x="1751325" y="3637750"/>
              <a:ext cx="73200" cy="75575"/>
            </a:xfrm>
            <a:custGeom>
              <a:avLst/>
              <a:gdLst/>
              <a:ahLst/>
              <a:cxnLst/>
              <a:rect l="l" t="t" r="r" b="b"/>
              <a:pathLst>
                <a:path w="2928" h="3023" extrusionOk="0">
                  <a:moveTo>
                    <a:pt x="1417" y="1"/>
                  </a:moveTo>
                  <a:cubicBezTo>
                    <a:pt x="661" y="1"/>
                    <a:pt x="0" y="662"/>
                    <a:pt x="0" y="1512"/>
                  </a:cubicBezTo>
                  <a:cubicBezTo>
                    <a:pt x="0" y="2361"/>
                    <a:pt x="661"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1" name="Google Shape;6831;p41"/>
            <p:cNvSpPr/>
            <p:nvPr/>
          </p:nvSpPr>
          <p:spPr>
            <a:xfrm>
              <a:off x="1949625"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2" name="Google Shape;6832;p41"/>
            <p:cNvSpPr/>
            <p:nvPr/>
          </p:nvSpPr>
          <p:spPr>
            <a:xfrm>
              <a:off x="21479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3" name="Google Shape;6833;p41"/>
            <p:cNvSpPr/>
            <p:nvPr/>
          </p:nvSpPr>
          <p:spPr>
            <a:xfrm>
              <a:off x="2346250" y="3637750"/>
              <a:ext cx="75575" cy="75575"/>
            </a:xfrm>
            <a:custGeom>
              <a:avLst/>
              <a:gdLst/>
              <a:ahLst/>
              <a:cxnLst/>
              <a:rect l="l" t="t" r="r" b="b"/>
              <a:pathLst>
                <a:path w="3023" h="3023" extrusionOk="0">
                  <a:moveTo>
                    <a:pt x="1512" y="1"/>
                  </a:moveTo>
                  <a:cubicBezTo>
                    <a:pt x="756" y="1"/>
                    <a:pt x="95" y="662"/>
                    <a:pt x="95" y="1512"/>
                  </a:cubicBezTo>
                  <a:cubicBezTo>
                    <a:pt x="1" y="2361"/>
                    <a:pt x="756"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4" name="Google Shape;6834;p41"/>
            <p:cNvSpPr/>
            <p:nvPr/>
          </p:nvSpPr>
          <p:spPr>
            <a:xfrm>
              <a:off x="2546925"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267"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5" name="Google Shape;6835;p41"/>
            <p:cNvSpPr/>
            <p:nvPr/>
          </p:nvSpPr>
          <p:spPr>
            <a:xfrm>
              <a:off x="27452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6" name="Google Shape;6836;p41"/>
            <p:cNvSpPr/>
            <p:nvPr/>
          </p:nvSpPr>
          <p:spPr>
            <a:xfrm>
              <a:off x="2945925" y="3637750"/>
              <a:ext cx="73200" cy="75575"/>
            </a:xfrm>
            <a:custGeom>
              <a:avLst/>
              <a:gdLst/>
              <a:ahLst/>
              <a:cxnLst/>
              <a:rect l="l" t="t" r="r" b="b"/>
              <a:pathLst>
                <a:path w="2928" h="3023" extrusionOk="0">
                  <a:moveTo>
                    <a:pt x="1417" y="1"/>
                  </a:moveTo>
                  <a:cubicBezTo>
                    <a:pt x="661" y="1"/>
                    <a:pt x="0" y="662"/>
                    <a:pt x="0" y="1512"/>
                  </a:cubicBezTo>
                  <a:cubicBezTo>
                    <a:pt x="0" y="2361"/>
                    <a:pt x="661" y="3022"/>
                    <a:pt x="1417" y="3022"/>
                  </a:cubicBezTo>
                  <a:cubicBezTo>
                    <a:pt x="2266" y="3022"/>
                    <a:pt x="2928" y="2361"/>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7" name="Google Shape;6837;p41"/>
            <p:cNvSpPr/>
            <p:nvPr/>
          </p:nvSpPr>
          <p:spPr>
            <a:xfrm>
              <a:off x="3144225" y="3637750"/>
              <a:ext cx="73225" cy="75575"/>
            </a:xfrm>
            <a:custGeom>
              <a:avLst/>
              <a:gdLst/>
              <a:ahLst/>
              <a:cxnLst/>
              <a:rect l="l" t="t" r="r" b="b"/>
              <a:pathLst>
                <a:path w="2929" h="3023" extrusionOk="0">
                  <a:moveTo>
                    <a:pt x="1417" y="1"/>
                  </a:moveTo>
                  <a:cubicBezTo>
                    <a:pt x="662" y="1"/>
                    <a:pt x="1" y="662"/>
                    <a:pt x="1" y="1512"/>
                  </a:cubicBezTo>
                  <a:cubicBezTo>
                    <a:pt x="1" y="2361"/>
                    <a:pt x="662"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8" name="Google Shape;6838;p41"/>
            <p:cNvSpPr/>
            <p:nvPr/>
          </p:nvSpPr>
          <p:spPr>
            <a:xfrm>
              <a:off x="3342550" y="3637750"/>
              <a:ext cx="75550" cy="75575"/>
            </a:xfrm>
            <a:custGeom>
              <a:avLst/>
              <a:gdLst/>
              <a:ahLst/>
              <a:cxnLst/>
              <a:rect l="l" t="t" r="r" b="b"/>
              <a:pathLst>
                <a:path w="3022"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39" name="Google Shape;6839;p41"/>
            <p:cNvSpPr/>
            <p:nvPr/>
          </p:nvSpPr>
          <p:spPr>
            <a:xfrm>
              <a:off x="3540850" y="3637750"/>
              <a:ext cx="75575" cy="75575"/>
            </a:xfrm>
            <a:custGeom>
              <a:avLst/>
              <a:gdLst/>
              <a:ahLst/>
              <a:cxnLst/>
              <a:rect l="l" t="t" r="r" b="b"/>
              <a:pathLst>
                <a:path w="3023" h="3023" extrusionOk="0">
                  <a:moveTo>
                    <a:pt x="1511" y="1"/>
                  </a:moveTo>
                  <a:cubicBezTo>
                    <a:pt x="756" y="1"/>
                    <a:pt x="95" y="662"/>
                    <a:pt x="95" y="1512"/>
                  </a:cubicBezTo>
                  <a:cubicBezTo>
                    <a:pt x="1" y="2361"/>
                    <a:pt x="756"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0" name="Google Shape;6840;p41"/>
            <p:cNvSpPr/>
            <p:nvPr/>
          </p:nvSpPr>
          <p:spPr>
            <a:xfrm>
              <a:off x="3741525" y="3637750"/>
              <a:ext cx="73200" cy="75575"/>
            </a:xfrm>
            <a:custGeom>
              <a:avLst/>
              <a:gdLst/>
              <a:ahLst/>
              <a:cxnLst/>
              <a:rect l="l" t="t" r="r" b="b"/>
              <a:pathLst>
                <a:path w="2928" h="3023" extrusionOk="0">
                  <a:moveTo>
                    <a:pt x="1417" y="1"/>
                  </a:moveTo>
                  <a:cubicBezTo>
                    <a:pt x="661" y="1"/>
                    <a:pt x="0" y="662"/>
                    <a:pt x="0" y="1512"/>
                  </a:cubicBezTo>
                  <a:cubicBezTo>
                    <a:pt x="0" y="2361"/>
                    <a:pt x="661"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1" name="Google Shape;6841;p41"/>
            <p:cNvSpPr/>
            <p:nvPr/>
          </p:nvSpPr>
          <p:spPr>
            <a:xfrm>
              <a:off x="1352325"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2" name="Google Shape;6842;p41"/>
            <p:cNvSpPr/>
            <p:nvPr/>
          </p:nvSpPr>
          <p:spPr>
            <a:xfrm>
              <a:off x="1550650" y="3448875"/>
              <a:ext cx="75575" cy="75575"/>
            </a:xfrm>
            <a:custGeom>
              <a:avLst/>
              <a:gdLst/>
              <a:ahLst/>
              <a:cxnLst/>
              <a:rect l="l" t="t" r="r" b="b"/>
              <a:pathLst>
                <a:path w="3023" h="3023" extrusionOk="0">
                  <a:moveTo>
                    <a:pt x="1511" y="1"/>
                  </a:moveTo>
                  <a:cubicBezTo>
                    <a:pt x="756" y="1"/>
                    <a:pt x="95" y="662"/>
                    <a:pt x="95" y="1512"/>
                  </a:cubicBezTo>
                  <a:cubicBezTo>
                    <a:pt x="0"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3" name="Google Shape;6843;p41"/>
            <p:cNvSpPr/>
            <p:nvPr/>
          </p:nvSpPr>
          <p:spPr>
            <a:xfrm>
              <a:off x="1751325" y="3448875"/>
              <a:ext cx="73200" cy="75575"/>
            </a:xfrm>
            <a:custGeom>
              <a:avLst/>
              <a:gdLst/>
              <a:ahLst/>
              <a:cxnLst/>
              <a:rect l="l" t="t" r="r" b="b"/>
              <a:pathLst>
                <a:path w="2928" h="3023" extrusionOk="0">
                  <a:moveTo>
                    <a:pt x="1417" y="1"/>
                  </a:moveTo>
                  <a:cubicBezTo>
                    <a:pt x="661" y="1"/>
                    <a:pt x="0" y="662"/>
                    <a:pt x="0" y="1512"/>
                  </a:cubicBezTo>
                  <a:cubicBezTo>
                    <a:pt x="0" y="2362"/>
                    <a:pt x="661"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4" name="Google Shape;6844;p41"/>
            <p:cNvSpPr/>
            <p:nvPr/>
          </p:nvSpPr>
          <p:spPr>
            <a:xfrm>
              <a:off x="1949625"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5" name="Google Shape;6845;p41"/>
            <p:cNvSpPr/>
            <p:nvPr/>
          </p:nvSpPr>
          <p:spPr>
            <a:xfrm>
              <a:off x="21479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6" name="Google Shape;6846;p41"/>
            <p:cNvSpPr/>
            <p:nvPr/>
          </p:nvSpPr>
          <p:spPr>
            <a:xfrm>
              <a:off x="2346250" y="3448875"/>
              <a:ext cx="75575" cy="75575"/>
            </a:xfrm>
            <a:custGeom>
              <a:avLst/>
              <a:gdLst/>
              <a:ahLst/>
              <a:cxnLst/>
              <a:rect l="l" t="t" r="r" b="b"/>
              <a:pathLst>
                <a:path w="3023" h="3023" extrusionOk="0">
                  <a:moveTo>
                    <a:pt x="1512" y="1"/>
                  </a:moveTo>
                  <a:cubicBezTo>
                    <a:pt x="756" y="1"/>
                    <a:pt x="95" y="662"/>
                    <a:pt x="95" y="1512"/>
                  </a:cubicBezTo>
                  <a:cubicBezTo>
                    <a:pt x="1" y="2362"/>
                    <a:pt x="756"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7" name="Google Shape;6847;p41"/>
            <p:cNvSpPr/>
            <p:nvPr/>
          </p:nvSpPr>
          <p:spPr>
            <a:xfrm>
              <a:off x="2546925"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267"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8" name="Google Shape;6848;p41"/>
            <p:cNvSpPr/>
            <p:nvPr/>
          </p:nvSpPr>
          <p:spPr>
            <a:xfrm>
              <a:off x="27452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49" name="Google Shape;6849;p41"/>
            <p:cNvSpPr/>
            <p:nvPr/>
          </p:nvSpPr>
          <p:spPr>
            <a:xfrm>
              <a:off x="2945925" y="3448875"/>
              <a:ext cx="73200" cy="75575"/>
            </a:xfrm>
            <a:custGeom>
              <a:avLst/>
              <a:gdLst/>
              <a:ahLst/>
              <a:cxnLst/>
              <a:rect l="l" t="t" r="r" b="b"/>
              <a:pathLst>
                <a:path w="2928" h="3023" extrusionOk="0">
                  <a:moveTo>
                    <a:pt x="1417" y="1"/>
                  </a:moveTo>
                  <a:cubicBezTo>
                    <a:pt x="661" y="1"/>
                    <a:pt x="0" y="662"/>
                    <a:pt x="0" y="1512"/>
                  </a:cubicBezTo>
                  <a:cubicBezTo>
                    <a:pt x="0" y="2362"/>
                    <a:pt x="661" y="3023"/>
                    <a:pt x="1417" y="3023"/>
                  </a:cubicBezTo>
                  <a:cubicBezTo>
                    <a:pt x="2266" y="3023"/>
                    <a:pt x="2928" y="2362"/>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0" name="Google Shape;6850;p41"/>
            <p:cNvSpPr/>
            <p:nvPr/>
          </p:nvSpPr>
          <p:spPr>
            <a:xfrm>
              <a:off x="3144225" y="3448875"/>
              <a:ext cx="73225" cy="75575"/>
            </a:xfrm>
            <a:custGeom>
              <a:avLst/>
              <a:gdLst/>
              <a:ahLst/>
              <a:cxnLst/>
              <a:rect l="l" t="t" r="r" b="b"/>
              <a:pathLst>
                <a:path w="2929" h="3023" extrusionOk="0">
                  <a:moveTo>
                    <a:pt x="1417" y="1"/>
                  </a:moveTo>
                  <a:cubicBezTo>
                    <a:pt x="662" y="1"/>
                    <a:pt x="1" y="662"/>
                    <a:pt x="1" y="1512"/>
                  </a:cubicBezTo>
                  <a:cubicBezTo>
                    <a:pt x="1" y="2362"/>
                    <a:pt x="662"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1" name="Google Shape;6851;p41"/>
            <p:cNvSpPr/>
            <p:nvPr/>
          </p:nvSpPr>
          <p:spPr>
            <a:xfrm>
              <a:off x="3342550" y="344887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2" name="Google Shape;6852;p41"/>
            <p:cNvSpPr/>
            <p:nvPr/>
          </p:nvSpPr>
          <p:spPr>
            <a:xfrm>
              <a:off x="3540850" y="3448875"/>
              <a:ext cx="75575" cy="75575"/>
            </a:xfrm>
            <a:custGeom>
              <a:avLst/>
              <a:gdLst/>
              <a:ahLst/>
              <a:cxnLst/>
              <a:rect l="l" t="t" r="r" b="b"/>
              <a:pathLst>
                <a:path w="3023" h="3023" extrusionOk="0">
                  <a:moveTo>
                    <a:pt x="1511" y="1"/>
                  </a:moveTo>
                  <a:cubicBezTo>
                    <a:pt x="756" y="1"/>
                    <a:pt x="95" y="662"/>
                    <a:pt x="95" y="1512"/>
                  </a:cubicBezTo>
                  <a:cubicBezTo>
                    <a:pt x="1" y="2362"/>
                    <a:pt x="756"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3" name="Google Shape;6853;p41"/>
            <p:cNvSpPr/>
            <p:nvPr/>
          </p:nvSpPr>
          <p:spPr>
            <a:xfrm>
              <a:off x="3741525" y="3448875"/>
              <a:ext cx="73200" cy="75575"/>
            </a:xfrm>
            <a:custGeom>
              <a:avLst/>
              <a:gdLst/>
              <a:ahLst/>
              <a:cxnLst/>
              <a:rect l="l" t="t" r="r" b="b"/>
              <a:pathLst>
                <a:path w="2928" h="3023" extrusionOk="0">
                  <a:moveTo>
                    <a:pt x="1417" y="1"/>
                  </a:moveTo>
                  <a:cubicBezTo>
                    <a:pt x="661" y="1"/>
                    <a:pt x="0" y="662"/>
                    <a:pt x="0" y="1512"/>
                  </a:cubicBezTo>
                  <a:cubicBezTo>
                    <a:pt x="0" y="2362"/>
                    <a:pt x="661" y="3023"/>
                    <a:pt x="1511" y="3023"/>
                  </a:cubicBezTo>
                  <a:cubicBezTo>
                    <a:pt x="2267" y="3023"/>
                    <a:pt x="2928"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4" name="Google Shape;6854;p41"/>
            <p:cNvSpPr/>
            <p:nvPr/>
          </p:nvSpPr>
          <p:spPr>
            <a:xfrm>
              <a:off x="1352325"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5" name="Google Shape;6855;p41"/>
            <p:cNvSpPr/>
            <p:nvPr/>
          </p:nvSpPr>
          <p:spPr>
            <a:xfrm>
              <a:off x="1550650" y="3260025"/>
              <a:ext cx="75575" cy="75550"/>
            </a:xfrm>
            <a:custGeom>
              <a:avLst/>
              <a:gdLst/>
              <a:ahLst/>
              <a:cxnLst/>
              <a:rect l="l" t="t" r="r" b="b"/>
              <a:pathLst>
                <a:path w="3023" h="3022" extrusionOk="0">
                  <a:moveTo>
                    <a:pt x="1511" y="0"/>
                  </a:moveTo>
                  <a:cubicBezTo>
                    <a:pt x="756" y="0"/>
                    <a:pt x="95" y="661"/>
                    <a:pt x="95" y="1511"/>
                  </a:cubicBezTo>
                  <a:cubicBezTo>
                    <a:pt x="0"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6" name="Google Shape;6856;p41"/>
            <p:cNvSpPr/>
            <p:nvPr/>
          </p:nvSpPr>
          <p:spPr>
            <a:xfrm>
              <a:off x="1751325" y="3260025"/>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7" name="Google Shape;6857;p41"/>
            <p:cNvSpPr/>
            <p:nvPr/>
          </p:nvSpPr>
          <p:spPr>
            <a:xfrm>
              <a:off x="1949625"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8" name="Google Shape;6858;p41"/>
            <p:cNvSpPr/>
            <p:nvPr/>
          </p:nvSpPr>
          <p:spPr>
            <a:xfrm>
              <a:off x="21479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59" name="Google Shape;6859;p41"/>
            <p:cNvSpPr/>
            <p:nvPr/>
          </p:nvSpPr>
          <p:spPr>
            <a:xfrm>
              <a:off x="2346250" y="3260025"/>
              <a:ext cx="75575" cy="75550"/>
            </a:xfrm>
            <a:custGeom>
              <a:avLst/>
              <a:gdLst/>
              <a:ahLst/>
              <a:cxnLst/>
              <a:rect l="l" t="t" r="r" b="b"/>
              <a:pathLst>
                <a:path w="3023" h="3022"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0" name="Google Shape;6860;p41"/>
            <p:cNvSpPr/>
            <p:nvPr/>
          </p:nvSpPr>
          <p:spPr>
            <a:xfrm>
              <a:off x="2546925"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1" name="Google Shape;6861;p41"/>
            <p:cNvSpPr/>
            <p:nvPr/>
          </p:nvSpPr>
          <p:spPr>
            <a:xfrm>
              <a:off x="27452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2" name="Google Shape;6862;p41"/>
            <p:cNvSpPr/>
            <p:nvPr/>
          </p:nvSpPr>
          <p:spPr>
            <a:xfrm>
              <a:off x="2945925" y="3260025"/>
              <a:ext cx="73200" cy="75550"/>
            </a:xfrm>
            <a:custGeom>
              <a:avLst/>
              <a:gdLst/>
              <a:ahLst/>
              <a:cxnLst/>
              <a:rect l="l" t="t" r="r" b="b"/>
              <a:pathLst>
                <a:path w="2928" h="3022"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3" name="Google Shape;6863;p41"/>
            <p:cNvSpPr/>
            <p:nvPr/>
          </p:nvSpPr>
          <p:spPr>
            <a:xfrm>
              <a:off x="3144225" y="3260025"/>
              <a:ext cx="73225" cy="75550"/>
            </a:xfrm>
            <a:custGeom>
              <a:avLst/>
              <a:gdLst/>
              <a:ahLst/>
              <a:cxnLst/>
              <a:rect l="l" t="t" r="r" b="b"/>
              <a:pathLst>
                <a:path w="2929" h="3022"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4" name="Google Shape;6864;p41"/>
            <p:cNvSpPr/>
            <p:nvPr/>
          </p:nvSpPr>
          <p:spPr>
            <a:xfrm>
              <a:off x="3342550" y="326002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5" name="Google Shape;6865;p41"/>
            <p:cNvSpPr/>
            <p:nvPr/>
          </p:nvSpPr>
          <p:spPr>
            <a:xfrm>
              <a:off x="3540850" y="3260025"/>
              <a:ext cx="75575" cy="75550"/>
            </a:xfrm>
            <a:custGeom>
              <a:avLst/>
              <a:gdLst/>
              <a:ahLst/>
              <a:cxnLst/>
              <a:rect l="l" t="t" r="r" b="b"/>
              <a:pathLst>
                <a:path w="3023" h="3022"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6" name="Google Shape;6866;p41"/>
            <p:cNvSpPr/>
            <p:nvPr/>
          </p:nvSpPr>
          <p:spPr>
            <a:xfrm>
              <a:off x="3741525" y="3260025"/>
              <a:ext cx="73200" cy="75550"/>
            </a:xfrm>
            <a:custGeom>
              <a:avLst/>
              <a:gdLst/>
              <a:ahLst/>
              <a:cxnLst/>
              <a:rect l="l" t="t" r="r" b="b"/>
              <a:pathLst>
                <a:path w="2928" h="3022"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7" name="Google Shape;6867;p41"/>
            <p:cNvSpPr/>
            <p:nvPr/>
          </p:nvSpPr>
          <p:spPr>
            <a:xfrm>
              <a:off x="1201250" y="3073500"/>
              <a:ext cx="25975" cy="68500"/>
            </a:xfrm>
            <a:custGeom>
              <a:avLst/>
              <a:gdLst/>
              <a:ahLst/>
              <a:cxnLst/>
              <a:rect l="l" t="t" r="r" b="b"/>
              <a:pathLst>
                <a:path w="1039" h="2740" extrusionOk="0">
                  <a:moveTo>
                    <a:pt x="0" y="1"/>
                  </a:moveTo>
                  <a:lnTo>
                    <a:pt x="0" y="1"/>
                  </a:lnTo>
                  <a:cubicBezTo>
                    <a:pt x="95" y="851"/>
                    <a:pt x="189" y="1795"/>
                    <a:pt x="283" y="2739"/>
                  </a:cubicBezTo>
                  <a:cubicBezTo>
                    <a:pt x="756" y="2456"/>
                    <a:pt x="1039" y="1984"/>
                    <a:pt x="1039" y="1417"/>
                  </a:cubicBezTo>
                  <a:cubicBezTo>
                    <a:pt x="1039" y="662"/>
                    <a:pt x="567" y="190"/>
                    <a:pt x="0"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8" name="Google Shape;6868;p41"/>
            <p:cNvSpPr/>
            <p:nvPr/>
          </p:nvSpPr>
          <p:spPr>
            <a:xfrm>
              <a:off x="1352325"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69" name="Google Shape;6869;p41"/>
            <p:cNvSpPr/>
            <p:nvPr/>
          </p:nvSpPr>
          <p:spPr>
            <a:xfrm>
              <a:off x="1550650" y="3071150"/>
              <a:ext cx="75575" cy="75575"/>
            </a:xfrm>
            <a:custGeom>
              <a:avLst/>
              <a:gdLst/>
              <a:ahLst/>
              <a:cxnLst/>
              <a:rect l="l" t="t" r="r" b="b"/>
              <a:pathLst>
                <a:path w="3023" h="3023" extrusionOk="0">
                  <a:moveTo>
                    <a:pt x="1511" y="0"/>
                  </a:moveTo>
                  <a:cubicBezTo>
                    <a:pt x="756" y="0"/>
                    <a:pt x="95" y="661"/>
                    <a:pt x="95" y="1511"/>
                  </a:cubicBezTo>
                  <a:cubicBezTo>
                    <a:pt x="0"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0" name="Google Shape;6870;p41"/>
            <p:cNvSpPr/>
            <p:nvPr/>
          </p:nvSpPr>
          <p:spPr>
            <a:xfrm>
              <a:off x="1751325" y="3071150"/>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1" name="Google Shape;6871;p41"/>
            <p:cNvSpPr/>
            <p:nvPr/>
          </p:nvSpPr>
          <p:spPr>
            <a:xfrm>
              <a:off x="1949625"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2" name="Google Shape;6872;p41"/>
            <p:cNvSpPr/>
            <p:nvPr/>
          </p:nvSpPr>
          <p:spPr>
            <a:xfrm>
              <a:off x="21479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3" name="Google Shape;6873;p41"/>
            <p:cNvSpPr/>
            <p:nvPr/>
          </p:nvSpPr>
          <p:spPr>
            <a:xfrm>
              <a:off x="2346250" y="3071150"/>
              <a:ext cx="75575" cy="75575"/>
            </a:xfrm>
            <a:custGeom>
              <a:avLst/>
              <a:gdLst/>
              <a:ahLst/>
              <a:cxnLst/>
              <a:rect l="l" t="t" r="r" b="b"/>
              <a:pathLst>
                <a:path w="3023" h="3023" extrusionOk="0">
                  <a:moveTo>
                    <a:pt x="1512" y="0"/>
                  </a:moveTo>
                  <a:cubicBezTo>
                    <a:pt x="756" y="0"/>
                    <a:pt x="95" y="661"/>
                    <a:pt x="95" y="1511"/>
                  </a:cubicBezTo>
                  <a:cubicBezTo>
                    <a:pt x="1" y="2361"/>
                    <a:pt x="756"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4" name="Google Shape;6874;p41"/>
            <p:cNvSpPr/>
            <p:nvPr/>
          </p:nvSpPr>
          <p:spPr>
            <a:xfrm>
              <a:off x="2546925"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267"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5" name="Google Shape;6875;p41"/>
            <p:cNvSpPr/>
            <p:nvPr/>
          </p:nvSpPr>
          <p:spPr>
            <a:xfrm>
              <a:off x="27452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6" name="Google Shape;6876;p41"/>
            <p:cNvSpPr/>
            <p:nvPr/>
          </p:nvSpPr>
          <p:spPr>
            <a:xfrm>
              <a:off x="2945925" y="3071150"/>
              <a:ext cx="73200" cy="75575"/>
            </a:xfrm>
            <a:custGeom>
              <a:avLst/>
              <a:gdLst/>
              <a:ahLst/>
              <a:cxnLst/>
              <a:rect l="l" t="t" r="r" b="b"/>
              <a:pathLst>
                <a:path w="2928" h="3023" extrusionOk="0">
                  <a:moveTo>
                    <a:pt x="1417" y="0"/>
                  </a:moveTo>
                  <a:cubicBezTo>
                    <a:pt x="661" y="0"/>
                    <a:pt x="0" y="661"/>
                    <a:pt x="0" y="1511"/>
                  </a:cubicBezTo>
                  <a:cubicBezTo>
                    <a:pt x="0" y="2361"/>
                    <a:pt x="661" y="3022"/>
                    <a:pt x="1417" y="3022"/>
                  </a:cubicBezTo>
                  <a:cubicBezTo>
                    <a:pt x="2266" y="3022"/>
                    <a:pt x="2928" y="2361"/>
                    <a:pt x="2928" y="1511"/>
                  </a:cubicBezTo>
                  <a:cubicBezTo>
                    <a:pt x="2928" y="661"/>
                    <a:pt x="2266"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7" name="Google Shape;6877;p41"/>
            <p:cNvSpPr/>
            <p:nvPr/>
          </p:nvSpPr>
          <p:spPr>
            <a:xfrm>
              <a:off x="3144225" y="3071150"/>
              <a:ext cx="73225" cy="75575"/>
            </a:xfrm>
            <a:custGeom>
              <a:avLst/>
              <a:gdLst/>
              <a:ahLst/>
              <a:cxnLst/>
              <a:rect l="l" t="t" r="r" b="b"/>
              <a:pathLst>
                <a:path w="2929" h="3023" extrusionOk="0">
                  <a:moveTo>
                    <a:pt x="1417" y="0"/>
                  </a:moveTo>
                  <a:cubicBezTo>
                    <a:pt x="662" y="0"/>
                    <a:pt x="1" y="661"/>
                    <a:pt x="1" y="1511"/>
                  </a:cubicBezTo>
                  <a:cubicBezTo>
                    <a:pt x="1" y="2361"/>
                    <a:pt x="662"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8" name="Google Shape;6878;p41"/>
            <p:cNvSpPr/>
            <p:nvPr/>
          </p:nvSpPr>
          <p:spPr>
            <a:xfrm>
              <a:off x="3342550" y="3071150"/>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79" name="Google Shape;6879;p41"/>
            <p:cNvSpPr/>
            <p:nvPr/>
          </p:nvSpPr>
          <p:spPr>
            <a:xfrm>
              <a:off x="3540850" y="3071150"/>
              <a:ext cx="75575" cy="75575"/>
            </a:xfrm>
            <a:custGeom>
              <a:avLst/>
              <a:gdLst/>
              <a:ahLst/>
              <a:cxnLst/>
              <a:rect l="l" t="t" r="r" b="b"/>
              <a:pathLst>
                <a:path w="3023" h="3023" extrusionOk="0">
                  <a:moveTo>
                    <a:pt x="1511" y="0"/>
                  </a:moveTo>
                  <a:cubicBezTo>
                    <a:pt x="756" y="0"/>
                    <a:pt x="95" y="661"/>
                    <a:pt x="95" y="1511"/>
                  </a:cubicBezTo>
                  <a:cubicBezTo>
                    <a:pt x="1" y="2361"/>
                    <a:pt x="756"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0" name="Google Shape;6880;p41"/>
            <p:cNvSpPr/>
            <p:nvPr/>
          </p:nvSpPr>
          <p:spPr>
            <a:xfrm>
              <a:off x="3741525" y="3071150"/>
              <a:ext cx="73200" cy="75575"/>
            </a:xfrm>
            <a:custGeom>
              <a:avLst/>
              <a:gdLst/>
              <a:ahLst/>
              <a:cxnLst/>
              <a:rect l="l" t="t" r="r" b="b"/>
              <a:pathLst>
                <a:path w="2928" h="3023" extrusionOk="0">
                  <a:moveTo>
                    <a:pt x="1417" y="0"/>
                  </a:moveTo>
                  <a:cubicBezTo>
                    <a:pt x="661" y="0"/>
                    <a:pt x="0" y="661"/>
                    <a:pt x="0" y="1511"/>
                  </a:cubicBezTo>
                  <a:cubicBezTo>
                    <a:pt x="0" y="2361"/>
                    <a:pt x="661" y="3022"/>
                    <a:pt x="1511" y="3022"/>
                  </a:cubicBezTo>
                  <a:cubicBezTo>
                    <a:pt x="2267" y="3022"/>
                    <a:pt x="2928"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1" name="Google Shape;6881;p41"/>
            <p:cNvSpPr/>
            <p:nvPr/>
          </p:nvSpPr>
          <p:spPr>
            <a:xfrm>
              <a:off x="1189450" y="2882275"/>
              <a:ext cx="37775" cy="73225"/>
            </a:xfrm>
            <a:custGeom>
              <a:avLst/>
              <a:gdLst/>
              <a:ahLst/>
              <a:cxnLst/>
              <a:rect l="l" t="t" r="r" b="b"/>
              <a:pathLst>
                <a:path w="1511" h="2929" extrusionOk="0">
                  <a:moveTo>
                    <a:pt x="0" y="1"/>
                  </a:moveTo>
                  <a:cubicBezTo>
                    <a:pt x="0" y="1039"/>
                    <a:pt x="94" y="1984"/>
                    <a:pt x="94" y="2928"/>
                  </a:cubicBezTo>
                  <a:cubicBezTo>
                    <a:pt x="944" y="2928"/>
                    <a:pt x="1511" y="2361"/>
                    <a:pt x="1511" y="1512"/>
                  </a:cubicBezTo>
                  <a:cubicBezTo>
                    <a:pt x="1511" y="662"/>
                    <a:pt x="850" y="1"/>
                    <a:pt x="94"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2" name="Google Shape;6882;p41"/>
            <p:cNvSpPr/>
            <p:nvPr/>
          </p:nvSpPr>
          <p:spPr>
            <a:xfrm>
              <a:off x="1352325"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3" name="Google Shape;6883;p41"/>
            <p:cNvSpPr/>
            <p:nvPr/>
          </p:nvSpPr>
          <p:spPr>
            <a:xfrm>
              <a:off x="1550650" y="2882275"/>
              <a:ext cx="75575" cy="75575"/>
            </a:xfrm>
            <a:custGeom>
              <a:avLst/>
              <a:gdLst/>
              <a:ahLst/>
              <a:cxnLst/>
              <a:rect l="l" t="t" r="r" b="b"/>
              <a:pathLst>
                <a:path w="3023" h="3023" extrusionOk="0">
                  <a:moveTo>
                    <a:pt x="1511" y="1"/>
                  </a:moveTo>
                  <a:cubicBezTo>
                    <a:pt x="756" y="1"/>
                    <a:pt x="95" y="662"/>
                    <a:pt x="95" y="1512"/>
                  </a:cubicBezTo>
                  <a:cubicBezTo>
                    <a:pt x="0" y="2361"/>
                    <a:pt x="756"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4" name="Google Shape;6884;p41"/>
            <p:cNvSpPr/>
            <p:nvPr/>
          </p:nvSpPr>
          <p:spPr>
            <a:xfrm>
              <a:off x="1751325" y="2882275"/>
              <a:ext cx="73200" cy="75575"/>
            </a:xfrm>
            <a:custGeom>
              <a:avLst/>
              <a:gdLst/>
              <a:ahLst/>
              <a:cxnLst/>
              <a:rect l="l" t="t" r="r" b="b"/>
              <a:pathLst>
                <a:path w="2928" h="3023" extrusionOk="0">
                  <a:moveTo>
                    <a:pt x="1417" y="1"/>
                  </a:moveTo>
                  <a:cubicBezTo>
                    <a:pt x="661" y="1"/>
                    <a:pt x="0" y="662"/>
                    <a:pt x="0" y="1512"/>
                  </a:cubicBezTo>
                  <a:cubicBezTo>
                    <a:pt x="0" y="2361"/>
                    <a:pt x="661"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5" name="Google Shape;6885;p41"/>
            <p:cNvSpPr/>
            <p:nvPr/>
          </p:nvSpPr>
          <p:spPr>
            <a:xfrm>
              <a:off x="1949625"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6" name="Google Shape;6886;p41"/>
            <p:cNvSpPr/>
            <p:nvPr/>
          </p:nvSpPr>
          <p:spPr>
            <a:xfrm>
              <a:off x="21479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7" name="Google Shape;6887;p41"/>
            <p:cNvSpPr/>
            <p:nvPr/>
          </p:nvSpPr>
          <p:spPr>
            <a:xfrm>
              <a:off x="2346250" y="2882275"/>
              <a:ext cx="75575" cy="75575"/>
            </a:xfrm>
            <a:custGeom>
              <a:avLst/>
              <a:gdLst/>
              <a:ahLst/>
              <a:cxnLst/>
              <a:rect l="l" t="t" r="r" b="b"/>
              <a:pathLst>
                <a:path w="3023" h="3023" extrusionOk="0">
                  <a:moveTo>
                    <a:pt x="1512" y="1"/>
                  </a:moveTo>
                  <a:cubicBezTo>
                    <a:pt x="756" y="1"/>
                    <a:pt x="95" y="662"/>
                    <a:pt x="95" y="1512"/>
                  </a:cubicBezTo>
                  <a:cubicBezTo>
                    <a:pt x="1" y="2361"/>
                    <a:pt x="756"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8" name="Google Shape;6888;p41"/>
            <p:cNvSpPr/>
            <p:nvPr/>
          </p:nvSpPr>
          <p:spPr>
            <a:xfrm>
              <a:off x="2546925"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267"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89" name="Google Shape;6889;p41"/>
            <p:cNvSpPr/>
            <p:nvPr/>
          </p:nvSpPr>
          <p:spPr>
            <a:xfrm>
              <a:off x="27452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0" name="Google Shape;6890;p41"/>
            <p:cNvSpPr/>
            <p:nvPr/>
          </p:nvSpPr>
          <p:spPr>
            <a:xfrm>
              <a:off x="2945925" y="2882275"/>
              <a:ext cx="73200" cy="75575"/>
            </a:xfrm>
            <a:custGeom>
              <a:avLst/>
              <a:gdLst/>
              <a:ahLst/>
              <a:cxnLst/>
              <a:rect l="l" t="t" r="r" b="b"/>
              <a:pathLst>
                <a:path w="2928" h="3023" extrusionOk="0">
                  <a:moveTo>
                    <a:pt x="1417" y="1"/>
                  </a:moveTo>
                  <a:cubicBezTo>
                    <a:pt x="661" y="1"/>
                    <a:pt x="0" y="662"/>
                    <a:pt x="0" y="1512"/>
                  </a:cubicBezTo>
                  <a:cubicBezTo>
                    <a:pt x="0" y="2361"/>
                    <a:pt x="661" y="3022"/>
                    <a:pt x="1417" y="3022"/>
                  </a:cubicBezTo>
                  <a:cubicBezTo>
                    <a:pt x="2266" y="3022"/>
                    <a:pt x="2928" y="2361"/>
                    <a:pt x="2928" y="1512"/>
                  </a:cubicBezTo>
                  <a:cubicBezTo>
                    <a:pt x="2928" y="662"/>
                    <a:pt x="226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1" name="Google Shape;6891;p41"/>
            <p:cNvSpPr/>
            <p:nvPr/>
          </p:nvSpPr>
          <p:spPr>
            <a:xfrm>
              <a:off x="3144225" y="2882275"/>
              <a:ext cx="73225" cy="75575"/>
            </a:xfrm>
            <a:custGeom>
              <a:avLst/>
              <a:gdLst/>
              <a:ahLst/>
              <a:cxnLst/>
              <a:rect l="l" t="t" r="r" b="b"/>
              <a:pathLst>
                <a:path w="2929" h="3023" extrusionOk="0">
                  <a:moveTo>
                    <a:pt x="1417" y="1"/>
                  </a:moveTo>
                  <a:cubicBezTo>
                    <a:pt x="662" y="1"/>
                    <a:pt x="1" y="662"/>
                    <a:pt x="1" y="1512"/>
                  </a:cubicBezTo>
                  <a:cubicBezTo>
                    <a:pt x="1" y="2361"/>
                    <a:pt x="662"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2" name="Google Shape;6892;p41"/>
            <p:cNvSpPr/>
            <p:nvPr/>
          </p:nvSpPr>
          <p:spPr>
            <a:xfrm>
              <a:off x="3342550" y="2882275"/>
              <a:ext cx="75550" cy="75575"/>
            </a:xfrm>
            <a:custGeom>
              <a:avLst/>
              <a:gdLst/>
              <a:ahLst/>
              <a:cxnLst/>
              <a:rect l="l" t="t" r="r" b="b"/>
              <a:pathLst>
                <a:path w="3022"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3" name="Google Shape;6893;p41"/>
            <p:cNvSpPr/>
            <p:nvPr/>
          </p:nvSpPr>
          <p:spPr>
            <a:xfrm>
              <a:off x="3540850" y="2882275"/>
              <a:ext cx="75575" cy="75575"/>
            </a:xfrm>
            <a:custGeom>
              <a:avLst/>
              <a:gdLst/>
              <a:ahLst/>
              <a:cxnLst/>
              <a:rect l="l" t="t" r="r" b="b"/>
              <a:pathLst>
                <a:path w="3023" h="3023" extrusionOk="0">
                  <a:moveTo>
                    <a:pt x="1511" y="1"/>
                  </a:moveTo>
                  <a:cubicBezTo>
                    <a:pt x="756" y="1"/>
                    <a:pt x="95" y="662"/>
                    <a:pt x="95" y="1512"/>
                  </a:cubicBezTo>
                  <a:cubicBezTo>
                    <a:pt x="1" y="2361"/>
                    <a:pt x="756"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4" name="Google Shape;6894;p41"/>
            <p:cNvSpPr/>
            <p:nvPr/>
          </p:nvSpPr>
          <p:spPr>
            <a:xfrm>
              <a:off x="3741525" y="2882275"/>
              <a:ext cx="73200" cy="75575"/>
            </a:xfrm>
            <a:custGeom>
              <a:avLst/>
              <a:gdLst/>
              <a:ahLst/>
              <a:cxnLst/>
              <a:rect l="l" t="t" r="r" b="b"/>
              <a:pathLst>
                <a:path w="2928" h="3023" extrusionOk="0">
                  <a:moveTo>
                    <a:pt x="1417" y="1"/>
                  </a:moveTo>
                  <a:cubicBezTo>
                    <a:pt x="661" y="1"/>
                    <a:pt x="0" y="662"/>
                    <a:pt x="0" y="1512"/>
                  </a:cubicBezTo>
                  <a:cubicBezTo>
                    <a:pt x="0" y="2361"/>
                    <a:pt x="661" y="3022"/>
                    <a:pt x="1511" y="3022"/>
                  </a:cubicBezTo>
                  <a:cubicBezTo>
                    <a:pt x="2267" y="3022"/>
                    <a:pt x="2928"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5" name="Google Shape;6895;p41"/>
            <p:cNvSpPr/>
            <p:nvPr/>
          </p:nvSpPr>
          <p:spPr>
            <a:xfrm>
              <a:off x="4138150" y="5337575"/>
              <a:ext cx="75575" cy="49600"/>
            </a:xfrm>
            <a:custGeom>
              <a:avLst/>
              <a:gdLst/>
              <a:ahLst/>
              <a:cxnLst/>
              <a:rect l="l" t="t" r="r" b="b"/>
              <a:pathLst>
                <a:path w="3023" h="1984" extrusionOk="0">
                  <a:moveTo>
                    <a:pt x="1511" y="0"/>
                  </a:moveTo>
                  <a:cubicBezTo>
                    <a:pt x="661" y="0"/>
                    <a:pt x="0" y="661"/>
                    <a:pt x="0" y="1511"/>
                  </a:cubicBezTo>
                  <a:cubicBezTo>
                    <a:pt x="0" y="1700"/>
                    <a:pt x="95" y="1889"/>
                    <a:pt x="95" y="1983"/>
                  </a:cubicBezTo>
                  <a:cubicBezTo>
                    <a:pt x="1039" y="1889"/>
                    <a:pt x="1983" y="1700"/>
                    <a:pt x="2928" y="1606"/>
                  </a:cubicBezTo>
                  <a:cubicBezTo>
                    <a:pt x="2928" y="1511"/>
                    <a:pt x="3022" y="151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6" name="Google Shape;6896;p41"/>
            <p:cNvSpPr/>
            <p:nvPr/>
          </p:nvSpPr>
          <p:spPr>
            <a:xfrm>
              <a:off x="3939825" y="5337575"/>
              <a:ext cx="73225" cy="70850"/>
            </a:xfrm>
            <a:custGeom>
              <a:avLst/>
              <a:gdLst/>
              <a:ahLst/>
              <a:cxnLst/>
              <a:rect l="l" t="t" r="r" b="b"/>
              <a:pathLst>
                <a:path w="2929" h="2834" extrusionOk="0">
                  <a:moveTo>
                    <a:pt x="1512" y="0"/>
                  </a:moveTo>
                  <a:cubicBezTo>
                    <a:pt x="662" y="0"/>
                    <a:pt x="1" y="661"/>
                    <a:pt x="1" y="1511"/>
                  </a:cubicBezTo>
                  <a:cubicBezTo>
                    <a:pt x="1" y="2078"/>
                    <a:pt x="284" y="2550"/>
                    <a:pt x="756" y="2833"/>
                  </a:cubicBezTo>
                  <a:cubicBezTo>
                    <a:pt x="1323" y="2739"/>
                    <a:pt x="1795" y="2739"/>
                    <a:pt x="2362" y="2645"/>
                  </a:cubicBezTo>
                  <a:cubicBezTo>
                    <a:pt x="2739" y="2361"/>
                    <a:pt x="2928" y="1983"/>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7" name="Google Shape;6897;p41"/>
            <p:cNvSpPr/>
            <p:nvPr/>
          </p:nvSpPr>
          <p:spPr>
            <a:xfrm>
              <a:off x="4735450" y="5148700"/>
              <a:ext cx="75575" cy="73225"/>
            </a:xfrm>
            <a:custGeom>
              <a:avLst/>
              <a:gdLst/>
              <a:ahLst/>
              <a:cxnLst/>
              <a:rect l="l" t="t" r="r" b="b"/>
              <a:pathLst>
                <a:path w="3023" h="2929" extrusionOk="0">
                  <a:moveTo>
                    <a:pt x="1511" y="1"/>
                  </a:moveTo>
                  <a:cubicBezTo>
                    <a:pt x="661" y="1"/>
                    <a:pt x="0" y="662"/>
                    <a:pt x="0" y="1512"/>
                  </a:cubicBezTo>
                  <a:cubicBezTo>
                    <a:pt x="0" y="2173"/>
                    <a:pt x="378" y="2645"/>
                    <a:pt x="1039" y="2928"/>
                  </a:cubicBezTo>
                  <a:cubicBezTo>
                    <a:pt x="1606" y="2645"/>
                    <a:pt x="2267" y="2361"/>
                    <a:pt x="2833" y="2078"/>
                  </a:cubicBezTo>
                  <a:cubicBezTo>
                    <a:pt x="2928" y="1889"/>
                    <a:pt x="3022" y="1700"/>
                    <a:pt x="3022" y="1512"/>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8" name="Google Shape;6898;p41"/>
            <p:cNvSpPr/>
            <p:nvPr/>
          </p:nvSpPr>
          <p:spPr>
            <a:xfrm>
              <a:off x="4537125" y="5148700"/>
              <a:ext cx="73225" cy="75575"/>
            </a:xfrm>
            <a:custGeom>
              <a:avLst/>
              <a:gdLst/>
              <a:ahLst/>
              <a:cxnLst/>
              <a:rect l="l" t="t" r="r" b="b"/>
              <a:pathLst>
                <a:path w="2929" h="3023" extrusionOk="0">
                  <a:moveTo>
                    <a:pt x="1417" y="1"/>
                  </a:moveTo>
                  <a:cubicBezTo>
                    <a:pt x="662" y="1"/>
                    <a:pt x="1" y="662"/>
                    <a:pt x="1" y="1512"/>
                  </a:cubicBezTo>
                  <a:cubicBezTo>
                    <a:pt x="1" y="2361"/>
                    <a:pt x="662" y="3023"/>
                    <a:pt x="1417" y="3023"/>
                  </a:cubicBezTo>
                  <a:cubicBezTo>
                    <a:pt x="2267" y="3023"/>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899" name="Google Shape;6899;p41"/>
            <p:cNvSpPr/>
            <p:nvPr/>
          </p:nvSpPr>
          <p:spPr>
            <a:xfrm>
              <a:off x="4336450" y="5148700"/>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0" name="Google Shape;6900;p41"/>
            <p:cNvSpPr/>
            <p:nvPr/>
          </p:nvSpPr>
          <p:spPr>
            <a:xfrm>
              <a:off x="4138150" y="5148700"/>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1" name="Google Shape;6901;p41"/>
            <p:cNvSpPr/>
            <p:nvPr/>
          </p:nvSpPr>
          <p:spPr>
            <a:xfrm>
              <a:off x="3939825" y="5148700"/>
              <a:ext cx="73225" cy="75575"/>
            </a:xfrm>
            <a:custGeom>
              <a:avLst/>
              <a:gdLst/>
              <a:ahLst/>
              <a:cxnLst/>
              <a:rect l="l" t="t" r="r" b="b"/>
              <a:pathLst>
                <a:path w="2929" h="3023" extrusionOk="0">
                  <a:moveTo>
                    <a:pt x="1512" y="1"/>
                  </a:moveTo>
                  <a:cubicBezTo>
                    <a:pt x="662" y="1"/>
                    <a:pt x="1" y="662"/>
                    <a:pt x="1" y="1512"/>
                  </a:cubicBezTo>
                  <a:cubicBezTo>
                    <a:pt x="1" y="2361"/>
                    <a:pt x="662" y="3023"/>
                    <a:pt x="1512" y="3023"/>
                  </a:cubicBezTo>
                  <a:cubicBezTo>
                    <a:pt x="2267" y="3023"/>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2" name="Google Shape;6902;p41"/>
            <p:cNvSpPr/>
            <p:nvPr/>
          </p:nvSpPr>
          <p:spPr>
            <a:xfrm>
              <a:off x="5134425" y="4959825"/>
              <a:ext cx="70850" cy="63775"/>
            </a:xfrm>
            <a:custGeom>
              <a:avLst/>
              <a:gdLst/>
              <a:ahLst/>
              <a:cxnLst/>
              <a:rect l="l" t="t" r="r" b="b"/>
              <a:pathLst>
                <a:path w="2834" h="2551" extrusionOk="0">
                  <a:moveTo>
                    <a:pt x="1417" y="1"/>
                  </a:moveTo>
                  <a:cubicBezTo>
                    <a:pt x="662" y="1"/>
                    <a:pt x="1" y="662"/>
                    <a:pt x="1" y="1512"/>
                  </a:cubicBezTo>
                  <a:cubicBezTo>
                    <a:pt x="1" y="1890"/>
                    <a:pt x="189" y="2267"/>
                    <a:pt x="378" y="2551"/>
                  </a:cubicBezTo>
                  <a:cubicBezTo>
                    <a:pt x="1228" y="2078"/>
                    <a:pt x="2078" y="1512"/>
                    <a:pt x="2834" y="1040"/>
                  </a:cubicBezTo>
                  <a:cubicBezTo>
                    <a:pt x="2645" y="379"/>
                    <a:pt x="2078"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3" name="Google Shape;6903;p41"/>
            <p:cNvSpPr/>
            <p:nvPr/>
          </p:nvSpPr>
          <p:spPr>
            <a:xfrm>
              <a:off x="4933750" y="49598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4" name="Google Shape;6904;p41"/>
            <p:cNvSpPr/>
            <p:nvPr/>
          </p:nvSpPr>
          <p:spPr>
            <a:xfrm>
              <a:off x="4735450" y="49598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5" name="Google Shape;6905;p41"/>
            <p:cNvSpPr/>
            <p:nvPr/>
          </p:nvSpPr>
          <p:spPr>
            <a:xfrm>
              <a:off x="4537125" y="4959825"/>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6" name="Google Shape;6906;p41"/>
            <p:cNvSpPr/>
            <p:nvPr/>
          </p:nvSpPr>
          <p:spPr>
            <a:xfrm>
              <a:off x="4336450" y="495982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7" name="Google Shape;6907;p41"/>
            <p:cNvSpPr/>
            <p:nvPr/>
          </p:nvSpPr>
          <p:spPr>
            <a:xfrm>
              <a:off x="4138150" y="495982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8" name="Google Shape;6908;p41"/>
            <p:cNvSpPr/>
            <p:nvPr/>
          </p:nvSpPr>
          <p:spPr>
            <a:xfrm>
              <a:off x="3939825" y="4959825"/>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09" name="Google Shape;6909;p41"/>
            <p:cNvSpPr/>
            <p:nvPr/>
          </p:nvSpPr>
          <p:spPr>
            <a:xfrm>
              <a:off x="5332750" y="477097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0" name="Google Shape;6910;p41"/>
            <p:cNvSpPr/>
            <p:nvPr/>
          </p:nvSpPr>
          <p:spPr>
            <a:xfrm>
              <a:off x="5134425" y="477097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1" name="Google Shape;6911;p41"/>
            <p:cNvSpPr/>
            <p:nvPr/>
          </p:nvSpPr>
          <p:spPr>
            <a:xfrm>
              <a:off x="4933750" y="47709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2" name="Google Shape;6912;p41"/>
            <p:cNvSpPr/>
            <p:nvPr/>
          </p:nvSpPr>
          <p:spPr>
            <a:xfrm>
              <a:off x="4735450" y="47709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3" name="Google Shape;6913;p41"/>
            <p:cNvSpPr/>
            <p:nvPr/>
          </p:nvSpPr>
          <p:spPr>
            <a:xfrm>
              <a:off x="4537125" y="477097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4" name="Google Shape;6914;p41"/>
            <p:cNvSpPr/>
            <p:nvPr/>
          </p:nvSpPr>
          <p:spPr>
            <a:xfrm>
              <a:off x="4336450" y="47709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5" name="Google Shape;6915;p41"/>
            <p:cNvSpPr/>
            <p:nvPr/>
          </p:nvSpPr>
          <p:spPr>
            <a:xfrm>
              <a:off x="4138150" y="47709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6" name="Google Shape;6916;p41"/>
            <p:cNvSpPr/>
            <p:nvPr/>
          </p:nvSpPr>
          <p:spPr>
            <a:xfrm>
              <a:off x="3939825" y="477097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7" name="Google Shape;6917;p41"/>
            <p:cNvSpPr/>
            <p:nvPr/>
          </p:nvSpPr>
          <p:spPr>
            <a:xfrm>
              <a:off x="5531050"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8" name="Google Shape;6918;p41"/>
            <p:cNvSpPr/>
            <p:nvPr/>
          </p:nvSpPr>
          <p:spPr>
            <a:xfrm>
              <a:off x="5332750" y="4582100"/>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19" name="Google Shape;6919;p41"/>
            <p:cNvSpPr/>
            <p:nvPr/>
          </p:nvSpPr>
          <p:spPr>
            <a:xfrm>
              <a:off x="5134425" y="4582100"/>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0" name="Google Shape;6920;p41"/>
            <p:cNvSpPr/>
            <p:nvPr/>
          </p:nvSpPr>
          <p:spPr>
            <a:xfrm>
              <a:off x="4933750"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1" name="Google Shape;6921;p41"/>
            <p:cNvSpPr/>
            <p:nvPr/>
          </p:nvSpPr>
          <p:spPr>
            <a:xfrm>
              <a:off x="4735450" y="458210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2" name="Google Shape;6922;p41"/>
            <p:cNvSpPr/>
            <p:nvPr/>
          </p:nvSpPr>
          <p:spPr>
            <a:xfrm>
              <a:off x="4537125" y="4582100"/>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3" name="Google Shape;6923;p41"/>
            <p:cNvSpPr/>
            <p:nvPr/>
          </p:nvSpPr>
          <p:spPr>
            <a:xfrm>
              <a:off x="4336450" y="458210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4" name="Google Shape;6924;p41"/>
            <p:cNvSpPr/>
            <p:nvPr/>
          </p:nvSpPr>
          <p:spPr>
            <a:xfrm>
              <a:off x="4138150" y="458210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5" name="Google Shape;6925;p41"/>
            <p:cNvSpPr/>
            <p:nvPr/>
          </p:nvSpPr>
          <p:spPr>
            <a:xfrm>
              <a:off x="3939825" y="4582100"/>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6" name="Google Shape;6926;p41"/>
            <p:cNvSpPr/>
            <p:nvPr/>
          </p:nvSpPr>
          <p:spPr>
            <a:xfrm>
              <a:off x="5731725" y="4393225"/>
              <a:ext cx="73200" cy="75575"/>
            </a:xfrm>
            <a:custGeom>
              <a:avLst/>
              <a:gdLst/>
              <a:ahLst/>
              <a:cxnLst/>
              <a:rect l="l" t="t" r="r" b="b"/>
              <a:pathLst>
                <a:path w="2928" h="3023" extrusionOk="0">
                  <a:moveTo>
                    <a:pt x="1417" y="1"/>
                  </a:moveTo>
                  <a:cubicBezTo>
                    <a:pt x="662" y="1"/>
                    <a:pt x="0" y="662"/>
                    <a:pt x="0" y="1512"/>
                  </a:cubicBezTo>
                  <a:cubicBezTo>
                    <a:pt x="0" y="2361"/>
                    <a:pt x="662" y="3023"/>
                    <a:pt x="1417" y="3023"/>
                  </a:cubicBezTo>
                  <a:cubicBezTo>
                    <a:pt x="1606" y="3023"/>
                    <a:pt x="1795" y="2928"/>
                    <a:pt x="1984" y="2834"/>
                  </a:cubicBezTo>
                  <a:cubicBezTo>
                    <a:pt x="2267" y="2456"/>
                    <a:pt x="2550" y="2173"/>
                    <a:pt x="2928" y="1795"/>
                  </a:cubicBezTo>
                  <a:cubicBezTo>
                    <a:pt x="2928" y="1700"/>
                    <a:pt x="2928" y="1606"/>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7" name="Google Shape;6927;p41"/>
            <p:cNvSpPr/>
            <p:nvPr/>
          </p:nvSpPr>
          <p:spPr>
            <a:xfrm>
              <a:off x="5531050"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1" y="3023"/>
                    <a:pt x="3022" y="2361"/>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8" name="Google Shape;6928;p41"/>
            <p:cNvSpPr/>
            <p:nvPr/>
          </p:nvSpPr>
          <p:spPr>
            <a:xfrm>
              <a:off x="5332750" y="4393225"/>
              <a:ext cx="75550" cy="75575"/>
            </a:xfrm>
            <a:custGeom>
              <a:avLst/>
              <a:gdLst/>
              <a:ahLst/>
              <a:cxnLst/>
              <a:rect l="l" t="t" r="r" b="b"/>
              <a:pathLst>
                <a:path w="3022" h="3023" extrusionOk="0">
                  <a:moveTo>
                    <a:pt x="1511" y="1"/>
                  </a:moveTo>
                  <a:cubicBezTo>
                    <a:pt x="661" y="1"/>
                    <a:pt x="0" y="662"/>
                    <a:pt x="0" y="1512"/>
                  </a:cubicBezTo>
                  <a:cubicBezTo>
                    <a:pt x="0" y="2361"/>
                    <a:pt x="661" y="3023"/>
                    <a:pt x="1511" y="3023"/>
                  </a:cubicBezTo>
                  <a:cubicBezTo>
                    <a:pt x="2267" y="3023"/>
                    <a:pt x="3022"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29" name="Google Shape;6929;p41"/>
            <p:cNvSpPr/>
            <p:nvPr/>
          </p:nvSpPr>
          <p:spPr>
            <a:xfrm>
              <a:off x="5134425" y="4393225"/>
              <a:ext cx="73225" cy="75575"/>
            </a:xfrm>
            <a:custGeom>
              <a:avLst/>
              <a:gdLst/>
              <a:ahLst/>
              <a:cxnLst/>
              <a:rect l="l" t="t" r="r" b="b"/>
              <a:pathLst>
                <a:path w="2929" h="3023" extrusionOk="0">
                  <a:moveTo>
                    <a:pt x="1417" y="1"/>
                  </a:moveTo>
                  <a:cubicBezTo>
                    <a:pt x="662" y="1"/>
                    <a:pt x="1" y="662"/>
                    <a:pt x="1" y="1512"/>
                  </a:cubicBezTo>
                  <a:cubicBezTo>
                    <a:pt x="1" y="2361"/>
                    <a:pt x="662" y="3023"/>
                    <a:pt x="1417" y="3023"/>
                  </a:cubicBezTo>
                  <a:cubicBezTo>
                    <a:pt x="2267" y="3023"/>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0" name="Google Shape;6930;p41"/>
            <p:cNvSpPr/>
            <p:nvPr/>
          </p:nvSpPr>
          <p:spPr>
            <a:xfrm>
              <a:off x="4933750"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1" name="Google Shape;6931;p41"/>
            <p:cNvSpPr/>
            <p:nvPr/>
          </p:nvSpPr>
          <p:spPr>
            <a:xfrm>
              <a:off x="4735450" y="4393225"/>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2" name="Google Shape;6932;p41"/>
            <p:cNvSpPr/>
            <p:nvPr/>
          </p:nvSpPr>
          <p:spPr>
            <a:xfrm>
              <a:off x="4537125" y="4393225"/>
              <a:ext cx="73225" cy="75575"/>
            </a:xfrm>
            <a:custGeom>
              <a:avLst/>
              <a:gdLst/>
              <a:ahLst/>
              <a:cxnLst/>
              <a:rect l="l" t="t" r="r" b="b"/>
              <a:pathLst>
                <a:path w="2929" h="3023" extrusionOk="0">
                  <a:moveTo>
                    <a:pt x="1417" y="1"/>
                  </a:moveTo>
                  <a:cubicBezTo>
                    <a:pt x="662" y="1"/>
                    <a:pt x="1" y="662"/>
                    <a:pt x="1" y="1512"/>
                  </a:cubicBezTo>
                  <a:cubicBezTo>
                    <a:pt x="1" y="2361"/>
                    <a:pt x="662" y="3023"/>
                    <a:pt x="1417" y="3023"/>
                  </a:cubicBezTo>
                  <a:cubicBezTo>
                    <a:pt x="2267" y="3023"/>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3" name="Google Shape;6933;p41"/>
            <p:cNvSpPr/>
            <p:nvPr/>
          </p:nvSpPr>
          <p:spPr>
            <a:xfrm>
              <a:off x="4336450" y="4393225"/>
              <a:ext cx="75575" cy="75575"/>
            </a:xfrm>
            <a:custGeom>
              <a:avLst/>
              <a:gdLst/>
              <a:ahLst/>
              <a:cxnLst/>
              <a:rect l="l" t="t" r="r" b="b"/>
              <a:pathLst>
                <a:path w="3023" h="3023" extrusionOk="0">
                  <a:moveTo>
                    <a:pt x="1512" y="1"/>
                  </a:moveTo>
                  <a:cubicBezTo>
                    <a:pt x="662" y="1"/>
                    <a:pt x="1" y="662"/>
                    <a:pt x="1" y="1512"/>
                  </a:cubicBezTo>
                  <a:cubicBezTo>
                    <a:pt x="1" y="2361"/>
                    <a:pt x="662" y="3023"/>
                    <a:pt x="1512" y="3023"/>
                  </a:cubicBezTo>
                  <a:cubicBezTo>
                    <a:pt x="2362" y="3023"/>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4" name="Google Shape;6934;p41"/>
            <p:cNvSpPr/>
            <p:nvPr/>
          </p:nvSpPr>
          <p:spPr>
            <a:xfrm>
              <a:off x="4138150" y="4393225"/>
              <a:ext cx="75575" cy="75575"/>
            </a:xfrm>
            <a:custGeom>
              <a:avLst/>
              <a:gdLst/>
              <a:ahLst/>
              <a:cxnLst/>
              <a:rect l="l" t="t" r="r" b="b"/>
              <a:pathLst>
                <a:path w="3023" h="3023" extrusionOk="0">
                  <a:moveTo>
                    <a:pt x="1511" y="1"/>
                  </a:moveTo>
                  <a:cubicBezTo>
                    <a:pt x="661" y="1"/>
                    <a:pt x="0" y="662"/>
                    <a:pt x="0" y="1512"/>
                  </a:cubicBezTo>
                  <a:cubicBezTo>
                    <a:pt x="0" y="2361"/>
                    <a:pt x="661" y="3023"/>
                    <a:pt x="1511" y="3023"/>
                  </a:cubicBezTo>
                  <a:cubicBezTo>
                    <a:pt x="2361" y="3023"/>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5" name="Google Shape;6935;p41"/>
            <p:cNvSpPr/>
            <p:nvPr/>
          </p:nvSpPr>
          <p:spPr>
            <a:xfrm>
              <a:off x="3939825" y="4393225"/>
              <a:ext cx="73225" cy="75575"/>
            </a:xfrm>
            <a:custGeom>
              <a:avLst/>
              <a:gdLst/>
              <a:ahLst/>
              <a:cxnLst/>
              <a:rect l="l" t="t" r="r" b="b"/>
              <a:pathLst>
                <a:path w="2929" h="3023" extrusionOk="0">
                  <a:moveTo>
                    <a:pt x="1512" y="1"/>
                  </a:moveTo>
                  <a:cubicBezTo>
                    <a:pt x="662" y="1"/>
                    <a:pt x="1" y="662"/>
                    <a:pt x="1" y="1512"/>
                  </a:cubicBezTo>
                  <a:cubicBezTo>
                    <a:pt x="1" y="2361"/>
                    <a:pt x="662" y="3023"/>
                    <a:pt x="1512" y="3023"/>
                  </a:cubicBezTo>
                  <a:cubicBezTo>
                    <a:pt x="2267" y="3023"/>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6" name="Google Shape;6936;p41"/>
            <p:cNvSpPr/>
            <p:nvPr/>
          </p:nvSpPr>
          <p:spPr>
            <a:xfrm>
              <a:off x="5731725" y="4204350"/>
              <a:ext cx="73200" cy="73225"/>
            </a:xfrm>
            <a:custGeom>
              <a:avLst/>
              <a:gdLst/>
              <a:ahLst/>
              <a:cxnLst/>
              <a:rect l="l" t="t" r="r" b="b"/>
              <a:pathLst>
                <a:path w="2928" h="2929" extrusionOk="0">
                  <a:moveTo>
                    <a:pt x="1417" y="1"/>
                  </a:moveTo>
                  <a:cubicBezTo>
                    <a:pt x="662" y="1"/>
                    <a:pt x="0" y="662"/>
                    <a:pt x="0" y="1512"/>
                  </a:cubicBezTo>
                  <a:cubicBezTo>
                    <a:pt x="0" y="2267"/>
                    <a:pt x="662" y="2928"/>
                    <a:pt x="1417" y="2928"/>
                  </a:cubicBezTo>
                  <a:cubicBezTo>
                    <a:pt x="2267" y="2928"/>
                    <a:pt x="2928" y="2267"/>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7" name="Google Shape;6937;p41"/>
            <p:cNvSpPr/>
            <p:nvPr/>
          </p:nvSpPr>
          <p:spPr>
            <a:xfrm>
              <a:off x="5531050"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1" y="2928"/>
                    <a:pt x="3022" y="2267"/>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8" name="Google Shape;6938;p41"/>
            <p:cNvSpPr/>
            <p:nvPr/>
          </p:nvSpPr>
          <p:spPr>
            <a:xfrm>
              <a:off x="5332750" y="4204350"/>
              <a:ext cx="75550" cy="73225"/>
            </a:xfrm>
            <a:custGeom>
              <a:avLst/>
              <a:gdLst/>
              <a:ahLst/>
              <a:cxnLst/>
              <a:rect l="l" t="t" r="r" b="b"/>
              <a:pathLst>
                <a:path w="3022" h="2929" extrusionOk="0">
                  <a:moveTo>
                    <a:pt x="1511" y="1"/>
                  </a:moveTo>
                  <a:cubicBezTo>
                    <a:pt x="661" y="1"/>
                    <a:pt x="0" y="662"/>
                    <a:pt x="0" y="1512"/>
                  </a:cubicBezTo>
                  <a:cubicBezTo>
                    <a:pt x="0" y="2267"/>
                    <a:pt x="661" y="2928"/>
                    <a:pt x="1511" y="2928"/>
                  </a:cubicBezTo>
                  <a:cubicBezTo>
                    <a:pt x="2267" y="2928"/>
                    <a:pt x="3022" y="2267"/>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39" name="Google Shape;6939;p41"/>
            <p:cNvSpPr/>
            <p:nvPr/>
          </p:nvSpPr>
          <p:spPr>
            <a:xfrm>
              <a:off x="5134425" y="4204350"/>
              <a:ext cx="73225" cy="73225"/>
            </a:xfrm>
            <a:custGeom>
              <a:avLst/>
              <a:gdLst/>
              <a:ahLst/>
              <a:cxnLst/>
              <a:rect l="l" t="t" r="r" b="b"/>
              <a:pathLst>
                <a:path w="2929" h="2929" extrusionOk="0">
                  <a:moveTo>
                    <a:pt x="1417" y="1"/>
                  </a:moveTo>
                  <a:cubicBezTo>
                    <a:pt x="662" y="1"/>
                    <a:pt x="1" y="662"/>
                    <a:pt x="1" y="1512"/>
                  </a:cubicBezTo>
                  <a:cubicBezTo>
                    <a:pt x="1" y="2267"/>
                    <a:pt x="662" y="2928"/>
                    <a:pt x="1417" y="2928"/>
                  </a:cubicBezTo>
                  <a:cubicBezTo>
                    <a:pt x="2267" y="2928"/>
                    <a:pt x="2928" y="2267"/>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0" name="Google Shape;6940;p41"/>
            <p:cNvSpPr/>
            <p:nvPr/>
          </p:nvSpPr>
          <p:spPr>
            <a:xfrm>
              <a:off x="4933750"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1" name="Google Shape;6941;p41"/>
            <p:cNvSpPr/>
            <p:nvPr/>
          </p:nvSpPr>
          <p:spPr>
            <a:xfrm>
              <a:off x="4735450" y="42043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2" name="Google Shape;6942;p41"/>
            <p:cNvSpPr/>
            <p:nvPr/>
          </p:nvSpPr>
          <p:spPr>
            <a:xfrm>
              <a:off x="4537125" y="4204350"/>
              <a:ext cx="73225" cy="73225"/>
            </a:xfrm>
            <a:custGeom>
              <a:avLst/>
              <a:gdLst/>
              <a:ahLst/>
              <a:cxnLst/>
              <a:rect l="l" t="t" r="r" b="b"/>
              <a:pathLst>
                <a:path w="2929" h="2929" extrusionOk="0">
                  <a:moveTo>
                    <a:pt x="1417" y="1"/>
                  </a:moveTo>
                  <a:cubicBezTo>
                    <a:pt x="662" y="1"/>
                    <a:pt x="1" y="662"/>
                    <a:pt x="1" y="1512"/>
                  </a:cubicBezTo>
                  <a:cubicBezTo>
                    <a:pt x="1" y="2267"/>
                    <a:pt x="662" y="2928"/>
                    <a:pt x="1417" y="2928"/>
                  </a:cubicBezTo>
                  <a:cubicBezTo>
                    <a:pt x="2267" y="2928"/>
                    <a:pt x="2928" y="2267"/>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3" name="Google Shape;6943;p41"/>
            <p:cNvSpPr/>
            <p:nvPr/>
          </p:nvSpPr>
          <p:spPr>
            <a:xfrm>
              <a:off x="4336450" y="42043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267"/>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4" name="Google Shape;6944;p41"/>
            <p:cNvSpPr/>
            <p:nvPr/>
          </p:nvSpPr>
          <p:spPr>
            <a:xfrm>
              <a:off x="4138150" y="42043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267"/>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5" name="Google Shape;6945;p41"/>
            <p:cNvSpPr/>
            <p:nvPr/>
          </p:nvSpPr>
          <p:spPr>
            <a:xfrm>
              <a:off x="3939825" y="4204350"/>
              <a:ext cx="73225" cy="73225"/>
            </a:xfrm>
            <a:custGeom>
              <a:avLst/>
              <a:gdLst/>
              <a:ahLst/>
              <a:cxnLst/>
              <a:rect l="l" t="t" r="r" b="b"/>
              <a:pathLst>
                <a:path w="2929" h="2929" extrusionOk="0">
                  <a:moveTo>
                    <a:pt x="1512" y="1"/>
                  </a:moveTo>
                  <a:cubicBezTo>
                    <a:pt x="662" y="1"/>
                    <a:pt x="1" y="662"/>
                    <a:pt x="1" y="1512"/>
                  </a:cubicBezTo>
                  <a:cubicBezTo>
                    <a:pt x="1" y="2267"/>
                    <a:pt x="662" y="2928"/>
                    <a:pt x="1512" y="2928"/>
                  </a:cubicBezTo>
                  <a:cubicBezTo>
                    <a:pt x="2267" y="2928"/>
                    <a:pt x="2928" y="2267"/>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6" name="Google Shape;6946;p41"/>
            <p:cNvSpPr/>
            <p:nvPr/>
          </p:nvSpPr>
          <p:spPr>
            <a:xfrm>
              <a:off x="5930025" y="401550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7" name="Google Shape;6947;p41"/>
            <p:cNvSpPr/>
            <p:nvPr/>
          </p:nvSpPr>
          <p:spPr>
            <a:xfrm>
              <a:off x="5731725" y="4015500"/>
              <a:ext cx="73200" cy="75550"/>
            </a:xfrm>
            <a:custGeom>
              <a:avLst/>
              <a:gdLst/>
              <a:ahLst/>
              <a:cxnLst/>
              <a:rect l="l" t="t" r="r" b="b"/>
              <a:pathLst>
                <a:path w="2928" h="3022"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8" name="Google Shape;6948;p41"/>
            <p:cNvSpPr/>
            <p:nvPr/>
          </p:nvSpPr>
          <p:spPr>
            <a:xfrm>
              <a:off x="5531050"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49" name="Google Shape;6949;p41"/>
            <p:cNvSpPr/>
            <p:nvPr/>
          </p:nvSpPr>
          <p:spPr>
            <a:xfrm>
              <a:off x="5332750" y="401550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0" name="Google Shape;6950;p41"/>
            <p:cNvSpPr/>
            <p:nvPr/>
          </p:nvSpPr>
          <p:spPr>
            <a:xfrm>
              <a:off x="5134425" y="401550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1" name="Google Shape;6951;p41"/>
            <p:cNvSpPr/>
            <p:nvPr/>
          </p:nvSpPr>
          <p:spPr>
            <a:xfrm>
              <a:off x="4933750"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2" name="Google Shape;6952;p41"/>
            <p:cNvSpPr/>
            <p:nvPr/>
          </p:nvSpPr>
          <p:spPr>
            <a:xfrm>
              <a:off x="4735450" y="40155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3" name="Google Shape;6953;p41"/>
            <p:cNvSpPr/>
            <p:nvPr/>
          </p:nvSpPr>
          <p:spPr>
            <a:xfrm>
              <a:off x="4537125" y="401550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4" name="Google Shape;6954;p41"/>
            <p:cNvSpPr/>
            <p:nvPr/>
          </p:nvSpPr>
          <p:spPr>
            <a:xfrm>
              <a:off x="4336450" y="40155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5" name="Google Shape;6955;p41"/>
            <p:cNvSpPr/>
            <p:nvPr/>
          </p:nvSpPr>
          <p:spPr>
            <a:xfrm>
              <a:off x="4138150" y="40155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6" name="Google Shape;6956;p41"/>
            <p:cNvSpPr/>
            <p:nvPr/>
          </p:nvSpPr>
          <p:spPr>
            <a:xfrm>
              <a:off x="3939825" y="401550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7" name="Google Shape;6957;p41"/>
            <p:cNvSpPr/>
            <p:nvPr/>
          </p:nvSpPr>
          <p:spPr>
            <a:xfrm>
              <a:off x="5930025" y="382662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8" name="Google Shape;6958;p41"/>
            <p:cNvSpPr/>
            <p:nvPr/>
          </p:nvSpPr>
          <p:spPr>
            <a:xfrm>
              <a:off x="5731725" y="3826625"/>
              <a:ext cx="73200" cy="75575"/>
            </a:xfrm>
            <a:custGeom>
              <a:avLst/>
              <a:gdLst/>
              <a:ahLst/>
              <a:cxnLst/>
              <a:rect l="l" t="t" r="r" b="b"/>
              <a:pathLst>
                <a:path w="2928" h="3023"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59" name="Google Shape;6959;p41"/>
            <p:cNvSpPr/>
            <p:nvPr/>
          </p:nvSpPr>
          <p:spPr>
            <a:xfrm>
              <a:off x="5531050"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0" name="Google Shape;6960;p41"/>
            <p:cNvSpPr/>
            <p:nvPr/>
          </p:nvSpPr>
          <p:spPr>
            <a:xfrm>
              <a:off x="5332750" y="382662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1" name="Google Shape;6961;p41"/>
            <p:cNvSpPr/>
            <p:nvPr/>
          </p:nvSpPr>
          <p:spPr>
            <a:xfrm>
              <a:off x="5134425" y="382662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2" name="Google Shape;6962;p41"/>
            <p:cNvSpPr/>
            <p:nvPr/>
          </p:nvSpPr>
          <p:spPr>
            <a:xfrm>
              <a:off x="4933750"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3" name="Google Shape;6963;p41"/>
            <p:cNvSpPr/>
            <p:nvPr/>
          </p:nvSpPr>
          <p:spPr>
            <a:xfrm>
              <a:off x="4735450" y="38266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4" name="Google Shape;6964;p41"/>
            <p:cNvSpPr/>
            <p:nvPr/>
          </p:nvSpPr>
          <p:spPr>
            <a:xfrm>
              <a:off x="4537125" y="382662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5" name="Google Shape;6965;p41"/>
            <p:cNvSpPr/>
            <p:nvPr/>
          </p:nvSpPr>
          <p:spPr>
            <a:xfrm>
              <a:off x="4336450" y="38266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6" name="Google Shape;6966;p41"/>
            <p:cNvSpPr/>
            <p:nvPr/>
          </p:nvSpPr>
          <p:spPr>
            <a:xfrm>
              <a:off x="4138150" y="38266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7" name="Google Shape;6967;p41"/>
            <p:cNvSpPr/>
            <p:nvPr/>
          </p:nvSpPr>
          <p:spPr>
            <a:xfrm>
              <a:off x="3939825" y="382662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8" name="Google Shape;6968;p41"/>
            <p:cNvSpPr/>
            <p:nvPr/>
          </p:nvSpPr>
          <p:spPr>
            <a:xfrm>
              <a:off x="61283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69" name="Google Shape;6969;p41"/>
            <p:cNvSpPr/>
            <p:nvPr/>
          </p:nvSpPr>
          <p:spPr>
            <a:xfrm>
              <a:off x="5930025" y="3637750"/>
              <a:ext cx="73225" cy="75575"/>
            </a:xfrm>
            <a:custGeom>
              <a:avLst/>
              <a:gdLst/>
              <a:ahLst/>
              <a:cxnLst/>
              <a:rect l="l" t="t" r="r" b="b"/>
              <a:pathLst>
                <a:path w="2929" h="3023" extrusionOk="0">
                  <a:moveTo>
                    <a:pt x="1512" y="1"/>
                  </a:moveTo>
                  <a:cubicBezTo>
                    <a:pt x="662" y="1"/>
                    <a:pt x="1" y="662"/>
                    <a:pt x="1" y="1512"/>
                  </a:cubicBezTo>
                  <a:cubicBezTo>
                    <a:pt x="1" y="2361"/>
                    <a:pt x="662" y="3022"/>
                    <a:pt x="1512"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0" name="Google Shape;6970;p41"/>
            <p:cNvSpPr/>
            <p:nvPr/>
          </p:nvSpPr>
          <p:spPr>
            <a:xfrm>
              <a:off x="5731725" y="3637750"/>
              <a:ext cx="73200" cy="75575"/>
            </a:xfrm>
            <a:custGeom>
              <a:avLst/>
              <a:gdLst/>
              <a:ahLst/>
              <a:cxnLst/>
              <a:rect l="l" t="t" r="r" b="b"/>
              <a:pathLst>
                <a:path w="2928" h="3023" extrusionOk="0">
                  <a:moveTo>
                    <a:pt x="1417" y="1"/>
                  </a:moveTo>
                  <a:cubicBezTo>
                    <a:pt x="662" y="1"/>
                    <a:pt x="0" y="662"/>
                    <a:pt x="0" y="1512"/>
                  </a:cubicBezTo>
                  <a:cubicBezTo>
                    <a:pt x="0" y="2361"/>
                    <a:pt x="662" y="3022"/>
                    <a:pt x="1417" y="3022"/>
                  </a:cubicBezTo>
                  <a:cubicBezTo>
                    <a:pt x="2267" y="3022"/>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1" name="Google Shape;6971;p41"/>
            <p:cNvSpPr/>
            <p:nvPr/>
          </p:nvSpPr>
          <p:spPr>
            <a:xfrm>
              <a:off x="5531050"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1" y="3022"/>
                    <a:pt x="3022" y="2361"/>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2" name="Google Shape;6972;p41"/>
            <p:cNvSpPr/>
            <p:nvPr/>
          </p:nvSpPr>
          <p:spPr>
            <a:xfrm>
              <a:off x="5332750" y="3637750"/>
              <a:ext cx="75550" cy="75575"/>
            </a:xfrm>
            <a:custGeom>
              <a:avLst/>
              <a:gdLst/>
              <a:ahLst/>
              <a:cxnLst/>
              <a:rect l="l" t="t" r="r" b="b"/>
              <a:pathLst>
                <a:path w="3022" h="3023" extrusionOk="0">
                  <a:moveTo>
                    <a:pt x="1511" y="1"/>
                  </a:moveTo>
                  <a:cubicBezTo>
                    <a:pt x="661" y="1"/>
                    <a:pt x="0" y="662"/>
                    <a:pt x="0" y="1512"/>
                  </a:cubicBezTo>
                  <a:cubicBezTo>
                    <a:pt x="0" y="2361"/>
                    <a:pt x="661" y="3022"/>
                    <a:pt x="1511" y="3022"/>
                  </a:cubicBezTo>
                  <a:cubicBezTo>
                    <a:pt x="2267" y="3022"/>
                    <a:pt x="3022"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3" name="Google Shape;6973;p41"/>
            <p:cNvSpPr/>
            <p:nvPr/>
          </p:nvSpPr>
          <p:spPr>
            <a:xfrm>
              <a:off x="5134425" y="3637750"/>
              <a:ext cx="73225" cy="75575"/>
            </a:xfrm>
            <a:custGeom>
              <a:avLst/>
              <a:gdLst/>
              <a:ahLst/>
              <a:cxnLst/>
              <a:rect l="l" t="t" r="r" b="b"/>
              <a:pathLst>
                <a:path w="2929" h="3023" extrusionOk="0">
                  <a:moveTo>
                    <a:pt x="1417" y="1"/>
                  </a:moveTo>
                  <a:cubicBezTo>
                    <a:pt x="662" y="1"/>
                    <a:pt x="1" y="662"/>
                    <a:pt x="1" y="1512"/>
                  </a:cubicBezTo>
                  <a:cubicBezTo>
                    <a:pt x="1" y="2361"/>
                    <a:pt x="662" y="3022"/>
                    <a:pt x="1417" y="3022"/>
                  </a:cubicBezTo>
                  <a:cubicBezTo>
                    <a:pt x="2267" y="3022"/>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4" name="Google Shape;6974;p41"/>
            <p:cNvSpPr/>
            <p:nvPr/>
          </p:nvSpPr>
          <p:spPr>
            <a:xfrm>
              <a:off x="4933750"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5" name="Google Shape;6975;p41"/>
            <p:cNvSpPr/>
            <p:nvPr/>
          </p:nvSpPr>
          <p:spPr>
            <a:xfrm>
              <a:off x="47354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6" name="Google Shape;6976;p41"/>
            <p:cNvSpPr/>
            <p:nvPr/>
          </p:nvSpPr>
          <p:spPr>
            <a:xfrm>
              <a:off x="4537125" y="3637750"/>
              <a:ext cx="73225" cy="75575"/>
            </a:xfrm>
            <a:custGeom>
              <a:avLst/>
              <a:gdLst/>
              <a:ahLst/>
              <a:cxnLst/>
              <a:rect l="l" t="t" r="r" b="b"/>
              <a:pathLst>
                <a:path w="2929" h="3023" extrusionOk="0">
                  <a:moveTo>
                    <a:pt x="1417" y="1"/>
                  </a:moveTo>
                  <a:cubicBezTo>
                    <a:pt x="662" y="1"/>
                    <a:pt x="1" y="662"/>
                    <a:pt x="1" y="1512"/>
                  </a:cubicBezTo>
                  <a:cubicBezTo>
                    <a:pt x="1" y="2361"/>
                    <a:pt x="662" y="3022"/>
                    <a:pt x="1417"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7" name="Google Shape;6977;p41"/>
            <p:cNvSpPr/>
            <p:nvPr/>
          </p:nvSpPr>
          <p:spPr>
            <a:xfrm>
              <a:off x="4336450" y="3637750"/>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8" name="Google Shape;6978;p41"/>
            <p:cNvSpPr/>
            <p:nvPr/>
          </p:nvSpPr>
          <p:spPr>
            <a:xfrm>
              <a:off x="4138150" y="3637750"/>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79" name="Google Shape;6979;p41"/>
            <p:cNvSpPr/>
            <p:nvPr/>
          </p:nvSpPr>
          <p:spPr>
            <a:xfrm>
              <a:off x="3939825" y="3637750"/>
              <a:ext cx="73225" cy="75575"/>
            </a:xfrm>
            <a:custGeom>
              <a:avLst/>
              <a:gdLst/>
              <a:ahLst/>
              <a:cxnLst/>
              <a:rect l="l" t="t" r="r" b="b"/>
              <a:pathLst>
                <a:path w="2929" h="3023" extrusionOk="0">
                  <a:moveTo>
                    <a:pt x="1512" y="1"/>
                  </a:moveTo>
                  <a:cubicBezTo>
                    <a:pt x="662" y="1"/>
                    <a:pt x="1" y="662"/>
                    <a:pt x="1" y="1512"/>
                  </a:cubicBezTo>
                  <a:cubicBezTo>
                    <a:pt x="1" y="2361"/>
                    <a:pt x="662" y="3022"/>
                    <a:pt x="1512"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0" name="Google Shape;6980;p41"/>
            <p:cNvSpPr/>
            <p:nvPr/>
          </p:nvSpPr>
          <p:spPr>
            <a:xfrm>
              <a:off x="61283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1" name="Google Shape;6981;p41"/>
            <p:cNvSpPr/>
            <p:nvPr/>
          </p:nvSpPr>
          <p:spPr>
            <a:xfrm>
              <a:off x="5930025" y="3448875"/>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2" name="Google Shape;6982;p41"/>
            <p:cNvSpPr/>
            <p:nvPr/>
          </p:nvSpPr>
          <p:spPr>
            <a:xfrm>
              <a:off x="5731725" y="3448875"/>
              <a:ext cx="73200" cy="75575"/>
            </a:xfrm>
            <a:custGeom>
              <a:avLst/>
              <a:gdLst/>
              <a:ahLst/>
              <a:cxnLst/>
              <a:rect l="l" t="t" r="r" b="b"/>
              <a:pathLst>
                <a:path w="2928" h="3023" extrusionOk="0">
                  <a:moveTo>
                    <a:pt x="1417" y="1"/>
                  </a:moveTo>
                  <a:cubicBezTo>
                    <a:pt x="662" y="1"/>
                    <a:pt x="0" y="662"/>
                    <a:pt x="0" y="1512"/>
                  </a:cubicBezTo>
                  <a:cubicBezTo>
                    <a:pt x="0" y="2362"/>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3" name="Google Shape;6983;p41"/>
            <p:cNvSpPr/>
            <p:nvPr/>
          </p:nvSpPr>
          <p:spPr>
            <a:xfrm>
              <a:off x="5531050"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1" y="3023"/>
                    <a:pt x="3022" y="2362"/>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4" name="Google Shape;6984;p41"/>
            <p:cNvSpPr/>
            <p:nvPr/>
          </p:nvSpPr>
          <p:spPr>
            <a:xfrm>
              <a:off x="5332750" y="3448875"/>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267" y="3023"/>
                    <a:pt x="3022" y="2362"/>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5" name="Google Shape;6985;p41"/>
            <p:cNvSpPr/>
            <p:nvPr/>
          </p:nvSpPr>
          <p:spPr>
            <a:xfrm>
              <a:off x="5134425" y="3448875"/>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6" name="Google Shape;6986;p41"/>
            <p:cNvSpPr/>
            <p:nvPr/>
          </p:nvSpPr>
          <p:spPr>
            <a:xfrm>
              <a:off x="4933750"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7" name="Google Shape;6987;p41"/>
            <p:cNvSpPr/>
            <p:nvPr/>
          </p:nvSpPr>
          <p:spPr>
            <a:xfrm>
              <a:off x="47354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8" name="Google Shape;6988;p41"/>
            <p:cNvSpPr/>
            <p:nvPr/>
          </p:nvSpPr>
          <p:spPr>
            <a:xfrm>
              <a:off x="4537125" y="3448875"/>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89" name="Google Shape;6989;p41"/>
            <p:cNvSpPr/>
            <p:nvPr/>
          </p:nvSpPr>
          <p:spPr>
            <a:xfrm>
              <a:off x="4336450" y="34488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0" name="Google Shape;6990;p41"/>
            <p:cNvSpPr/>
            <p:nvPr/>
          </p:nvSpPr>
          <p:spPr>
            <a:xfrm>
              <a:off x="4138150" y="34488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1" name="Google Shape;6991;p41"/>
            <p:cNvSpPr/>
            <p:nvPr/>
          </p:nvSpPr>
          <p:spPr>
            <a:xfrm>
              <a:off x="3939825" y="3448875"/>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2" name="Google Shape;6992;p41"/>
            <p:cNvSpPr/>
            <p:nvPr/>
          </p:nvSpPr>
          <p:spPr>
            <a:xfrm>
              <a:off x="61283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3" name="Google Shape;6993;p41"/>
            <p:cNvSpPr/>
            <p:nvPr/>
          </p:nvSpPr>
          <p:spPr>
            <a:xfrm>
              <a:off x="5930025" y="326002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4" name="Google Shape;6994;p41"/>
            <p:cNvSpPr/>
            <p:nvPr/>
          </p:nvSpPr>
          <p:spPr>
            <a:xfrm>
              <a:off x="5731725" y="3260025"/>
              <a:ext cx="73200" cy="75550"/>
            </a:xfrm>
            <a:custGeom>
              <a:avLst/>
              <a:gdLst/>
              <a:ahLst/>
              <a:cxnLst/>
              <a:rect l="l" t="t" r="r" b="b"/>
              <a:pathLst>
                <a:path w="2928" h="3022"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5" name="Google Shape;6995;p41"/>
            <p:cNvSpPr/>
            <p:nvPr/>
          </p:nvSpPr>
          <p:spPr>
            <a:xfrm>
              <a:off x="5531050"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6" name="Google Shape;6996;p41"/>
            <p:cNvSpPr/>
            <p:nvPr/>
          </p:nvSpPr>
          <p:spPr>
            <a:xfrm>
              <a:off x="5332750" y="326002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7" name="Google Shape;6997;p41"/>
            <p:cNvSpPr/>
            <p:nvPr/>
          </p:nvSpPr>
          <p:spPr>
            <a:xfrm>
              <a:off x="5134425" y="326002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8" name="Google Shape;6998;p41"/>
            <p:cNvSpPr/>
            <p:nvPr/>
          </p:nvSpPr>
          <p:spPr>
            <a:xfrm>
              <a:off x="4933750"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999" name="Google Shape;6999;p41"/>
            <p:cNvSpPr/>
            <p:nvPr/>
          </p:nvSpPr>
          <p:spPr>
            <a:xfrm>
              <a:off x="47354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0" name="Google Shape;7000;p41"/>
            <p:cNvSpPr/>
            <p:nvPr/>
          </p:nvSpPr>
          <p:spPr>
            <a:xfrm>
              <a:off x="4537125" y="326002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1" name="Google Shape;7001;p41"/>
            <p:cNvSpPr/>
            <p:nvPr/>
          </p:nvSpPr>
          <p:spPr>
            <a:xfrm>
              <a:off x="4336450" y="326002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2" name="Google Shape;7002;p41"/>
            <p:cNvSpPr/>
            <p:nvPr/>
          </p:nvSpPr>
          <p:spPr>
            <a:xfrm>
              <a:off x="4138150" y="326002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3" name="Google Shape;7003;p41"/>
            <p:cNvSpPr/>
            <p:nvPr/>
          </p:nvSpPr>
          <p:spPr>
            <a:xfrm>
              <a:off x="3939825" y="326002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4" name="Google Shape;7004;p41"/>
            <p:cNvSpPr/>
            <p:nvPr/>
          </p:nvSpPr>
          <p:spPr>
            <a:xfrm>
              <a:off x="6326650" y="3073500"/>
              <a:ext cx="28375" cy="68500"/>
            </a:xfrm>
            <a:custGeom>
              <a:avLst/>
              <a:gdLst/>
              <a:ahLst/>
              <a:cxnLst/>
              <a:rect l="l" t="t" r="r" b="b"/>
              <a:pathLst>
                <a:path w="1135" h="2740" extrusionOk="0">
                  <a:moveTo>
                    <a:pt x="1134" y="1"/>
                  </a:moveTo>
                  <a:lnTo>
                    <a:pt x="1134" y="1"/>
                  </a:lnTo>
                  <a:cubicBezTo>
                    <a:pt x="473" y="190"/>
                    <a:pt x="1" y="662"/>
                    <a:pt x="1" y="1417"/>
                  </a:cubicBezTo>
                  <a:cubicBezTo>
                    <a:pt x="1" y="1984"/>
                    <a:pt x="379" y="2456"/>
                    <a:pt x="851" y="2739"/>
                  </a:cubicBezTo>
                  <a:cubicBezTo>
                    <a:pt x="945" y="1795"/>
                    <a:pt x="1040" y="851"/>
                    <a:pt x="1134"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5" name="Google Shape;7005;p41"/>
            <p:cNvSpPr/>
            <p:nvPr/>
          </p:nvSpPr>
          <p:spPr>
            <a:xfrm>
              <a:off x="61283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6" name="Google Shape;7006;p41"/>
            <p:cNvSpPr/>
            <p:nvPr/>
          </p:nvSpPr>
          <p:spPr>
            <a:xfrm>
              <a:off x="5930025" y="3071150"/>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7" name="Google Shape;7007;p41"/>
            <p:cNvSpPr/>
            <p:nvPr/>
          </p:nvSpPr>
          <p:spPr>
            <a:xfrm>
              <a:off x="5731725" y="3071150"/>
              <a:ext cx="73200" cy="75575"/>
            </a:xfrm>
            <a:custGeom>
              <a:avLst/>
              <a:gdLst/>
              <a:ahLst/>
              <a:cxnLst/>
              <a:rect l="l" t="t" r="r" b="b"/>
              <a:pathLst>
                <a:path w="2928" h="3023"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8" name="Google Shape;7008;p41"/>
            <p:cNvSpPr/>
            <p:nvPr/>
          </p:nvSpPr>
          <p:spPr>
            <a:xfrm>
              <a:off x="5531050"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09" name="Google Shape;7009;p41"/>
            <p:cNvSpPr/>
            <p:nvPr/>
          </p:nvSpPr>
          <p:spPr>
            <a:xfrm>
              <a:off x="5332750" y="3071150"/>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3022" y="2361"/>
                    <a:pt x="2928" y="1511"/>
                  </a:cubicBezTo>
                  <a:cubicBezTo>
                    <a:pt x="2928"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0" name="Google Shape;7010;p41"/>
            <p:cNvSpPr/>
            <p:nvPr/>
          </p:nvSpPr>
          <p:spPr>
            <a:xfrm>
              <a:off x="5134425" y="3071150"/>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1" name="Google Shape;7011;p41"/>
            <p:cNvSpPr/>
            <p:nvPr/>
          </p:nvSpPr>
          <p:spPr>
            <a:xfrm>
              <a:off x="4933750"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2" name="Google Shape;7012;p41"/>
            <p:cNvSpPr/>
            <p:nvPr/>
          </p:nvSpPr>
          <p:spPr>
            <a:xfrm>
              <a:off x="47354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3" name="Google Shape;7013;p41"/>
            <p:cNvSpPr/>
            <p:nvPr/>
          </p:nvSpPr>
          <p:spPr>
            <a:xfrm>
              <a:off x="4537125" y="3071150"/>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4" name="Google Shape;7014;p41"/>
            <p:cNvSpPr/>
            <p:nvPr/>
          </p:nvSpPr>
          <p:spPr>
            <a:xfrm>
              <a:off x="4336450" y="3071150"/>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5" name="Google Shape;7015;p41"/>
            <p:cNvSpPr/>
            <p:nvPr/>
          </p:nvSpPr>
          <p:spPr>
            <a:xfrm>
              <a:off x="4138150" y="3071150"/>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6" name="Google Shape;7016;p41"/>
            <p:cNvSpPr/>
            <p:nvPr/>
          </p:nvSpPr>
          <p:spPr>
            <a:xfrm>
              <a:off x="3939825" y="3071150"/>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7" name="Google Shape;7017;p41"/>
            <p:cNvSpPr/>
            <p:nvPr/>
          </p:nvSpPr>
          <p:spPr>
            <a:xfrm>
              <a:off x="6326650" y="2882275"/>
              <a:ext cx="40175" cy="73225"/>
            </a:xfrm>
            <a:custGeom>
              <a:avLst/>
              <a:gdLst/>
              <a:ahLst/>
              <a:cxnLst/>
              <a:rect l="l" t="t" r="r" b="b"/>
              <a:pathLst>
                <a:path w="1607" h="2929" extrusionOk="0">
                  <a:moveTo>
                    <a:pt x="1512" y="1"/>
                  </a:moveTo>
                  <a:cubicBezTo>
                    <a:pt x="662" y="1"/>
                    <a:pt x="1" y="662"/>
                    <a:pt x="1" y="1512"/>
                  </a:cubicBezTo>
                  <a:cubicBezTo>
                    <a:pt x="1" y="2361"/>
                    <a:pt x="662" y="2928"/>
                    <a:pt x="1512" y="2928"/>
                  </a:cubicBezTo>
                  <a:cubicBezTo>
                    <a:pt x="1512" y="1984"/>
                    <a:pt x="1606" y="1039"/>
                    <a:pt x="1606"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8" name="Google Shape;7018;p41"/>
            <p:cNvSpPr/>
            <p:nvPr/>
          </p:nvSpPr>
          <p:spPr>
            <a:xfrm>
              <a:off x="61283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19" name="Google Shape;7019;p41"/>
            <p:cNvSpPr/>
            <p:nvPr/>
          </p:nvSpPr>
          <p:spPr>
            <a:xfrm>
              <a:off x="5930025" y="2882275"/>
              <a:ext cx="73225" cy="75575"/>
            </a:xfrm>
            <a:custGeom>
              <a:avLst/>
              <a:gdLst/>
              <a:ahLst/>
              <a:cxnLst/>
              <a:rect l="l" t="t" r="r" b="b"/>
              <a:pathLst>
                <a:path w="2929" h="3023" extrusionOk="0">
                  <a:moveTo>
                    <a:pt x="1512" y="1"/>
                  </a:moveTo>
                  <a:cubicBezTo>
                    <a:pt x="662" y="1"/>
                    <a:pt x="1" y="662"/>
                    <a:pt x="1" y="1512"/>
                  </a:cubicBezTo>
                  <a:cubicBezTo>
                    <a:pt x="1" y="2361"/>
                    <a:pt x="662" y="3022"/>
                    <a:pt x="1512"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0" name="Google Shape;7020;p41"/>
            <p:cNvSpPr/>
            <p:nvPr/>
          </p:nvSpPr>
          <p:spPr>
            <a:xfrm>
              <a:off x="5731725" y="2882275"/>
              <a:ext cx="73200" cy="75575"/>
            </a:xfrm>
            <a:custGeom>
              <a:avLst/>
              <a:gdLst/>
              <a:ahLst/>
              <a:cxnLst/>
              <a:rect l="l" t="t" r="r" b="b"/>
              <a:pathLst>
                <a:path w="2928" h="3023" extrusionOk="0">
                  <a:moveTo>
                    <a:pt x="1417" y="1"/>
                  </a:moveTo>
                  <a:cubicBezTo>
                    <a:pt x="662" y="1"/>
                    <a:pt x="0" y="662"/>
                    <a:pt x="0" y="1512"/>
                  </a:cubicBezTo>
                  <a:cubicBezTo>
                    <a:pt x="0" y="2361"/>
                    <a:pt x="662" y="3022"/>
                    <a:pt x="1417" y="3022"/>
                  </a:cubicBezTo>
                  <a:cubicBezTo>
                    <a:pt x="2267" y="3022"/>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1" name="Google Shape;7021;p41"/>
            <p:cNvSpPr/>
            <p:nvPr/>
          </p:nvSpPr>
          <p:spPr>
            <a:xfrm>
              <a:off x="5531050"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1" y="3022"/>
                    <a:pt x="3022" y="2361"/>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2" name="Google Shape;7022;p41"/>
            <p:cNvSpPr/>
            <p:nvPr/>
          </p:nvSpPr>
          <p:spPr>
            <a:xfrm>
              <a:off x="5332750" y="2882275"/>
              <a:ext cx="75550" cy="75575"/>
            </a:xfrm>
            <a:custGeom>
              <a:avLst/>
              <a:gdLst/>
              <a:ahLst/>
              <a:cxnLst/>
              <a:rect l="l" t="t" r="r" b="b"/>
              <a:pathLst>
                <a:path w="3022" h="3023" extrusionOk="0">
                  <a:moveTo>
                    <a:pt x="1511" y="1"/>
                  </a:moveTo>
                  <a:cubicBezTo>
                    <a:pt x="661" y="1"/>
                    <a:pt x="0" y="662"/>
                    <a:pt x="0" y="1512"/>
                  </a:cubicBezTo>
                  <a:cubicBezTo>
                    <a:pt x="0" y="2361"/>
                    <a:pt x="661" y="3022"/>
                    <a:pt x="1511" y="3022"/>
                  </a:cubicBezTo>
                  <a:cubicBezTo>
                    <a:pt x="2267" y="3022"/>
                    <a:pt x="3022" y="2361"/>
                    <a:pt x="2928" y="1512"/>
                  </a:cubicBezTo>
                  <a:cubicBezTo>
                    <a:pt x="2928"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3" name="Google Shape;7023;p41"/>
            <p:cNvSpPr/>
            <p:nvPr/>
          </p:nvSpPr>
          <p:spPr>
            <a:xfrm>
              <a:off x="5134425" y="2882275"/>
              <a:ext cx="73225" cy="75575"/>
            </a:xfrm>
            <a:custGeom>
              <a:avLst/>
              <a:gdLst/>
              <a:ahLst/>
              <a:cxnLst/>
              <a:rect l="l" t="t" r="r" b="b"/>
              <a:pathLst>
                <a:path w="2929" h="3023" extrusionOk="0">
                  <a:moveTo>
                    <a:pt x="1417" y="1"/>
                  </a:moveTo>
                  <a:cubicBezTo>
                    <a:pt x="662" y="1"/>
                    <a:pt x="1" y="662"/>
                    <a:pt x="1" y="1512"/>
                  </a:cubicBezTo>
                  <a:cubicBezTo>
                    <a:pt x="1" y="2361"/>
                    <a:pt x="662" y="3022"/>
                    <a:pt x="1417" y="3022"/>
                  </a:cubicBezTo>
                  <a:cubicBezTo>
                    <a:pt x="2267" y="3022"/>
                    <a:pt x="2928" y="2361"/>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4" name="Google Shape;7024;p41"/>
            <p:cNvSpPr/>
            <p:nvPr/>
          </p:nvSpPr>
          <p:spPr>
            <a:xfrm>
              <a:off x="4933750"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5" name="Google Shape;7025;p41"/>
            <p:cNvSpPr/>
            <p:nvPr/>
          </p:nvSpPr>
          <p:spPr>
            <a:xfrm>
              <a:off x="47354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6" name="Google Shape;7026;p41"/>
            <p:cNvSpPr/>
            <p:nvPr/>
          </p:nvSpPr>
          <p:spPr>
            <a:xfrm>
              <a:off x="4537125" y="2882275"/>
              <a:ext cx="73225" cy="75575"/>
            </a:xfrm>
            <a:custGeom>
              <a:avLst/>
              <a:gdLst/>
              <a:ahLst/>
              <a:cxnLst/>
              <a:rect l="l" t="t" r="r" b="b"/>
              <a:pathLst>
                <a:path w="2929" h="3023" extrusionOk="0">
                  <a:moveTo>
                    <a:pt x="1417" y="1"/>
                  </a:moveTo>
                  <a:cubicBezTo>
                    <a:pt x="662" y="1"/>
                    <a:pt x="1" y="662"/>
                    <a:pt x="1" y="1512"/>
                  </a:cubicBezTo>
                  <a:cubicBezTo>
                    <a:pt x="1" y="2361"/>
                    <a:pt x="662" y="3022"/>
                    <a:pt x="1417"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7" name="Google Shape;7027;p41"/>
            <p:cNvSpPr/>
            <p:nvPr/>
          </p:nvSpPr>
          <p:spPr>
            <a:xfrm>
              <a:off x="4336450" y="2882275"/>
              <a:ext cx="75575" cy="75575"/>
            </a:xfrm>
            <a:custGeom>
              <a:avLst/>
              <a:gdLst/>
              <a:ahLst/>
              <a:cxnLst/>
              <a:rect l="l" t="t" r="r" b="b"/>
              <a:pathLst>
                <a:path w="3023" h="3023" extrusionOk="0">
                  <a:moveTo>
                    <a:pt x="1512" y="1"/>
                  </a:moveTo>
                  <a:cubicBezTo>
                    <a:pt x="662" y="1"/>
                    <a:pt x="1" y="662"/>
                    <a:pt x="1" y="1512"/>
                  </a:cubicBezTo>
                  <a:cubicBezTo>
                    <a:pt x="1" y="2361"/>
                    <a:pt x="662" y="3022"/>
                    <a:pt x="1512" y="3022"/>
                  </a:cubicBezTo>
                  <a:cubicBezTo>
                    <a:pt x="2362" y="3022"/>
                    <a:pt x="3023" y="2361"/>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8" name="Google Shape;7028;p41"/>
            <p:cNvSpPr/>
            <p:nvPr/>
          </p:nvSpPr>
          <p:spPr>
            <a:xfrm>
              <a:off x="4138150" y="2882275"/>
              <a:ext cx="75575" cy="75575"/>
            </a:xfrm>
            <a:custGeom>
              <a:avLst/>
              <a:gdLst/>
              <a:ahLst/>
              <a:cxnLst/>
              <a:rect l="l" t="t" r="r" b="b"/>
              <a:pathLst>
                <a:path w="3023" h="3023" extrusionOk="0">
                  <a:moveTo>
                    <a:pt x="1511" y="1"/>
                  </a:moveTo>
                  <a:cubicBezTo>
                    <a:pt x="661" y="1"/>
                    <a:pt x="0" y="662"/>
                    <a:pt x="0" y="1512"/>
                  </a:cubicBezTo>
                  <a:cubicBezTo>
                    <a:pt x="0" y="2361"/>
                    <a:pt x="661" y="3022"/>
                    <a:pt x="1511" y="3022"/>
                  </a:cubicBezTo>
                  <a:cubicBezTo>
                    <a:pt x="2361" y="3022"/>
                    <a:pt x="3022" y="2361"/>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29" name="Google Shape;7029;p41"/>
            <p:cNvSpPr/>
            <p:nvPr/>
          </p:nvSpPr>
          <p:spPr>
            <a:xfrm>
              <a:off x="3939825" y="2882275"/>
              <a:ext cx="73225" cy="75575"/>
            </a:xfrm>
            <a:custGeom>
              <a:avLst/>
              <a:gdLst/>
              <a:ahLst/>
              <a:cxnLst/>
              <a:rect l="l" t="t" r="r" b="b"/>
              <a:pathLst>
                <a:path w="2929" h="3023" extrusionOk="0">
                  <a:moveTo>
                    <a:pt x="1512" y="1"/>
                  </a:moveTo>
                  <a:cubicBezTo>
                    <a:pt x="662" y="1"/>
                    <a:pt x="1" y="662"/>
                    <a:pt x="1" y="1512"/>
                  </a:cubicBezTo>
                  <a:cubicBezTo>
                    <a:pt x="1" y="2361"/>
                    <a:pt x="662" y="3022"/>
                    <a:pt x="1512" y="3022"/>
                  </a:cubicBezTo>
                  <a:cubicBezTo>
                    <a:pt x="2267" y="3022"/>
                    <a:pt x="2928" y="2361"/>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0" name="Google Shape;7030;p41"/>
            <p:cNvSpPr/>
            <p:nvPr/>
          </p:nvSpPr>
          <p:spPr>
            <a:xfrm>
              <a:off x="4138150" y="261725"/>
              <a:ext cx="75575" cy="51950"/>
            </a:xfrm>
            <a:custGeom>
              <a:avLst/>
              <a:gdLst/>
              <a:ahLst/>
              <a:cxnLst/>
              <a:rect l="l" t="t" r="r" b="b"/>
              <a:pathLst>
                <a:path w="3023" h="2078" extrusionOk="0">
                  <a:moveTo>
                    <a:pt x="95" y="0"/>
                  </a:moveTo>
                  <a:cubicBezTo>
                    <a:pt x="95" y="189"/>
                    <a:pt x="0" y="378"/>
                    <a:pt x="0" y="567"/>
                  </a:cubicBezTo>
                  <a:cubicBezTo>
                    <a:pt x="0" y="1417"/>
                    <a:pt x="661" y="2078"/>
                    <a:pt x="1511" y="2078"/>
                  </a:cubicBezTo>
                  <a:cubicBezTo>
                    <a:pt x="2361" y="2078"/>
                    <a:pt x="3022" y="1417"/>
                    <a:pt x="3022" y="567"/>
                  </a:cubicBezTo>
                  <a:cubicBezTo>
                    <a:pt x="3022" y="473"/>
                    <a:pt x="2928" y="473"/>
                    <a:pt x="2928" y="473"/>
                  </a:cubicBezTo>
                  <a:cubicBezTo>
                    <a:pt x="1983" y="284"/>
                    <a:pt x="1039" y="189"/>
                    <a:pt x="95"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1" name="Google Shape;7031;p41"/>
            <p:cNvSpPr/>
            <p:nvPr/>
          </p:nvSpPr>
          <p:spPr>
            <a:xfrm>
              <a:off x="3939825" y="242825"/>
              <a:ext cx="73225" cy="70850"/>
            </a:xfrm>
            <a:custGeom>
              <a:avLst/>
              <a:gdLst/>
              <a:ahLst/>
              <a:cxnLst/>
              <a:rect l="l" t="t" r="r" b="b"/>
              <a:pathLst>
                <a:path w="2929" h="2834" extrusionOk="0">
                  <a:moveTo>
                    <a:pt x="756" y="1"/>
                  </a:moveTo>
                  <a:cubicBezTo>
                    <a:pt x="284" y="284"/>
                    <a:pt x="1" y="756"/>
                    <a:pt x="1" y="1323"/>
                  </a:cubicBezTo>
                  <a:cubicBezTo>
                    <a:pt x="1" y="2173"/>
                    <a:pt x="662" y="2834"/>
                    <a:pt x="1512" y="2834"/>
                  </a:cubicBezTo>
                  <a:cubicBezTo>
                    <a:pt x="2267" y="2834"/>
                    <a:pt x="2928" y="2173"/>
                    <a:pt x="2928" y="1323"/>
                  </a:cubicBezTo>
                  <a:cubicBezTo>
                    <a:pt x="2928" y="756"/>
                    <a:pt x="2739" y="379"/>
                    <a:pt x="2362" y="95"/>
                  </a:cubicBezTo>
                  <a:cubicBezTo>
                    <a:pt x="1795" y="95"/>
                    <a:pt x="1323" y="1"/>
                    <a:pt x="756"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2" name="Google Shape;7032;p41"/>
            <p:cNvSpPr/>
            <p:nvPr/>
          </p:nvSpPr>
          <p:spPr>
            <a:xfrm>
              <a:off x="4735450" y="429350"/>
              <a:ext cx="75575" cy="73200"/>
            </a:xfrm>
            <a:custGeom>
              <a:avLst/>
              <a:gdLst/>
              <a:ahLst/>
              <a:cxnLst/>
              <a:rect l="l" t="t" r="r" b="b"/>
              <a:pathLst>
                <a:path w="3023" h="2928" extrusionOk="0">
                  <a:moveTo>
                    <a:pt x="1039" y="0"/>
                  </a:moveTo>
                  <a:cubicBezTo>
                    <a:pt x="378" y="189"/>
                    <a:pt x="0" y="756"/>
                    <a:pt x="0" y="1417"/>
                  </a:cubicBezTo>
                  <a:cubicBezTo>
                    <a:pt x="0" y="2267"/>
                    <a:pt x="661" y="2928"/>
                    <a:pt x="1511" y="2928"/>
                  </a:cubicBezTo>
                  <a:lnTo>
                    <a:pt x="1511" y="2833"/>
                  </a:lnTo>
                  <a:cubicBezTo>
                    <a:pt x="2267" y="2833"/>
                    <a:pt x="3022" y="2267"/>
                    <a:pt x="3022" y="1417"/>
                  </a:cubicBezTo>
                  <a:cubicBezTo>
                    <a:pt x="3022" y="1133"/>
                    <a:pt x="2928" y="945"/>
                    <a:pt x="2833" y="756"/>
                  </a:cubicBezTo>
                  <a:cubicBezTo>
                    <a:pt x="2267" y="567"/>
                    <a:pt x="1606" y="283"/>
                    <a:pt x="1039"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3" name="Google Shape;7033;p41"/>
            <p:cNvSpPr/>
            <p:nvPr/>
          </p:nvSpPr>
          <p:spPr>
            <a:xfrm>
              <a:off x="4537125" y="426975"/>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lnTo>
                    <a:pt x="1512" y="3023"/>
                  </a:ln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4" name="Google Shape;7034;p41"/>
            <p:cNvSpPr/>
            <p:nvPr/>
          </p:nvSpPr>
          <p:spPr>
            <a:xfrm>
              <a:off x="4336450" y="426975"/>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5" name="Google Shape;7035;p41"/>
            <p:cNvSpPr/>
            <p:nvPr/>
          </p:nvSpPr>
          <p:spPr>
            <a:xfrm>
              <a:off x="4138150" y="426975"/>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6" name="Google Shape;7036;p41"/>
            <p:cNvSpPr/>
            <p:nvPr/>
          </p:nvSpPr>
          <p:spPr>
            <a:xfrm>
              <a:off x="3939825" y="426975"/>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7" name="Google Shape;7037;p41"/>
            <p:cNvSpPr/>
            <p:nvPr/>
          </p:nvSpPr>
          <p:spPr>
            <a:xfrm>
              <a:off x="5134425" y="627650"/>
              <a:ext cx="70850" cy="63775"/>
            </a:xfrm>
            <a:custGeom>
              <a:avLst/>
              <a:gdLst/>
              <a:ahLst/>
              <a:cxnLst/>
              <a:rect l="l" t="t" r="r" b="b"/>
              <a:pathLst>
                <a:path w="2834" h="2551" extrusionOk="0">
                  <a:moveTo>
                    <a:pt x="378" y="1"/>
                  </a:moveTo>
                  <a:cubicBezTo>
                    <a:pt x="189" y="190"/>
                    <a:pt x="1" y="567"/>
                    <a:pt x="1" y="1039"/>
                  </a:cubicBezTo>
                  <a:cubicBezTo>
                    <a:pt x="1" y="1889"/>
                    <a:pt x="662" y="2550"/>
                    <a:pt x="1417" y="2550"/>
                  </a:cubicBezTo>
                  <a:lnTo>
                    <a:pt x="1512" y="2550"/>
                  </a:lnTo>
                  <a:cubicBezTo>
                    <a:pt x="2078" y="2550"/>
                    <a:pt x="2645" y="2078"/>
                    <a:pt x="2834" y="1512"/>
                  </a:cubicBezTo>
                  <a:cubicBezTo>
                    <a:pt x="2078" y="945"/>
                    <a:pt x="1228" y="473"/>
                    <a:pt x="378"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8" name="Google Shape;7038;p41"/>
            <p:cNvSpPr/>
            <p:nvPr/>
          </p:nvSpPr>
          <p:spPr>
            <a:xfrm>
              <a:off x="4933750" y="61585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39" name="Google Shape;7039;p41"/>
            <p:cNvSpPr/>
            <p:nvPr/>
          </p:nvSpPr>
          <p:spPr>
            <a:xfrm>
              <a:off x="4735450" y="61585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0" name="Google Shape;7040;p41"/>
            <p:cNvSpPr/>
            <p:nvPr/>
          </p:nvSpPr>
          <p:spPr>
            <a:xfrm>
              <a:off x="4537125" y="615850"/>
              <a:ext cx="73225" cy="75575"/>
            </a:xfrm>
            <a:custGeom>
              <a:avLst/>
              <a:gdLst/>
              <a:ahLst/>
              <a:cxnLst/>
              <a:rect l="l" t="t" r="r" b="b"/>
              <a:pathLst>
                <a:path w="2929" h="3023" extrusionOk="0">
                  <a:moveTo>
                    <a:pt x="1417" y="1"/>
                  </a:moveTo>
                  <a:cubicBezTo>
                    <a:pt x="662" y="1"/>
                    <a:pt x="1" y="662"/>
                    <a:pt x="1" y="1511"/>
                  </a:cubicBezTo>
                  <a:cubicBezTo>
                    <a:pt x="1" y="2361"/>
                    <a:pt x="662" y="3022"/>
                    <a:pt x="1417" y="3022"/>
                  </a:cubicBezTo>
                  <a:lnTo>
                    <a:pt x="1512" y="3022"/>
                  </a:lnTo>
                  <a:cubicBezTo>
                    <a:pt x="2267" y="3022"/>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1" name="Google Shape;7041;p41"/>
            <p:cNvSpPr/>
            <p:nvPr/>
          </p:nvSpPr>
          <p:spPr>
            <a:xfrm>
              <a:off x="4336450" y="61585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2" name="Google Shape;7042;p41"/>
            <p:cNvSpPr/>
            <p:nvPr/>
          </p:nvSpPr>
          <p:spPr>
            <a:xfrm>
              <a:off x="4138150" y="61585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3" name="Google Shape;7043;p41"/>
            <p:cNvSpPr/>
            <p:nvPr/>
          </p:nvSpPr>
          <p:spPr>
            <a:xfrm>
              <a:off x="3939825" y="615850"/>
              <a:ext cx="73225" cy="75575"/>
            </a:xfrm>
            <a:custGeom>
              <a:avLst/>
              <a:gdLst/>
              <a:ahLst/>
              <a:cxnLst/>
              <a:rect l="l" t="t" r="r" b="b"/>
              <a:pathLst>
                <a:path w="2929" h="3023" extrusionOk="0">
                  <a:moveTo>
                    <a:pt x="1512" y="1"/>
                  </a:moveTo>
                  <a:cubicBezTo>
                    <a:pt x="662" y="1"/>
                    <a:pt x="1" y="662"/>
                    <a:pt x="1" y="1511"/>
                  </a:cubicBezTo>
                  <a:cubicBezTo>
                    <a:pt x="1" y="2361"/>
                    <a:pt x="662" y="3022"/>
                    <a:pt x="1512" y="3022"/>
                  </a:cubicBezTo>
                  <a:cubicBezTo>
                    <a:pt x="2267" y="3022"/>
                    <a:pt x="2928" y="2361"/>
                    <a:pt x="2928" y="1511"/>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4" name="Google Shape;7044;p41"/>
            <p:cNvSpPr/>
            <p:nvPr/>
          </p:nvSpPr>
          <p:spPr>
            <a:xfrm>
              <a:off x="5332750" y="80472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5" name="Google Shape;7045;p41"/>
            <p:cNvSpPr/>
            <p:nvPr/>
          </p:nvSpPr>
          <p:spPr>
            <a:xfrm>
              <a:off x="5134425" y="80472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6" name="Google Shape;7046;p41"/>
            <p:cNvSpPr/>
            <p:nvPr/>
          </p:nvSpPr>
          <p:spPr>
            <a:xfrm>
              <a:off x="4933750" y="8047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7" name="Google Shape;7047;p41"/>
            <p:cNvSpPr/>
            <p:nvPr/>
          </p:nvSpPr>
          <p:spPr>
            <a:xfrm>
              <a:off x="4735450" y="8047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8" name="Google Shape;7048;p41"/>
            <p:cNvSpPr/>
            <p:nvPr/>
          </p:nvSpPr>
          <p:spPr>
            <a:xfrm>
              <a:off x="4537125" y="80472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49" name="Google Shape;7049;p41"/>
            <p:cNvSpPr/>
            <p:nvPr/>
          </p:nvSpPr>
          <p:spPr>
            <a:xfrm>
              <a:off x="4336450" y="80472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0" name="Google Shape;7050;p41"/>
            <p:cNvSpPr/>
            <p:nvPr/>
          </p:nvSpPr>
          <p:spPr>
            <a:xfrm>
              <a:off x="4138150" y="80472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1" name="Google Shape;7051;p41"/>
            <p:cNvSpPr/>
            <p:nvPr/>
          </p:nvSpPr>
          <p:spPr>
            <a:xfrm>
              <a:off x="3939825" y="80472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2" name="Google Shape;7052;p41"/>
            <p:cNvSpPr/>
            <p:nvPr/>
          </p:nvSpPr>
          <p:spPr>
            <a:xfrm>
              <a:off x="5531050"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3" name="Google Shape;7053;p41"/>
            <p:cNvSpPr/>
            <p:nvPr/>
          </p:nvSpPr>
          <p:spPr>
            <a:xfrm>
              <a:off x="5332750" y="99360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4" name="Google Shape;7054;p41"/>
            <p:cNvSpPr/>
            <p:nvPr/>
          </p:nvSpPr>
          <p:spPr>
            <a:xfrm>
              <a:off x="5134425" y="99360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5" name="Google Shape;7055;p41"/>
            <p:cNvSpPr/>
            <p:nvPr/>
          </p:nvSpPr>
          <p:spPr>
            <a:xfrm>
              <a:off x="4933750"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6" name="Google Shape;7056;p41"/>
            <p:cNvSpPr/>
            <p:nvPr/>
          </p:nvSpPr>
          <p:spPr>
            <a:xfrm>
              <a:off x="4735450" y="9936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7" name="Google Shape;7057;p41"/>
            <p:cNvSpPr/>
            <p:nvPr/>
          </p:nvSpPr>
          <p:spPr>
            <a:xfrm>
              <a:off x="4537125" y="99360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8" name="Google Shape;7058;p41"/>
            <p:cNvSpPr/>
            <p:nvPr/>
          </p:nvSpPr>
          <p:spPr>
            <a:xfrm>
              <a:off x="4336450" y="99360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59" name="Google Shape;7059;p41"/>
            <p:cNvSpPr/>
            <p:nvPr/>
          </p:nvSpPr>
          <p:spPr>
            <a:xfrm>
              <a:off x="4138150" y="99360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0" name="Google Shape;7060;p41"/>
            <p:cNvSpPr/>
            <p:nvPr/>
          </p:nvSpPr>
          <p:spPr>
            <a:xfrm>
              <a:off x="3939825" y="99360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1" name="Google Shape;7061;p41"/>
            <p:cNvSpPr/>
            <p:nvPr/>
          </p:nvSpPr>
          <p:spPr>
            <a:xfrm>
              <a:off x="5731725" y="1182450"/>
              <a:ext cx="73200" cy="75575"/>
            </a:xfrm>
            <a:custGeom>
              <a:avLst/>
              <a:gdLst/>
              <a:ahLst/>
              <a:cxnLst/>
              <a:rect l="l" t="t" r="r" b="b"/>
              <a:pathLst>
                <a:path w="2928" h="3023" extrusionOk="0">
                  <a:moveTo>
                    <a:pt x="1417" y="1"/>
                  </a:moveTo>
                  <a:cubicBezTo>
                    <a:pt x="662" y="1"/>
                    <a:pt x="0" y="662"/>
                    <a:pt x="0" y="1512"/>
                  </a:cubicBezTo>
                  <a:cubicBezTo>
                    <a:pt x="0" y="2362"/>
                    <a:pt x="662" y="3023"/>
                    <a:pt x="1417" y="3023"/>
                  </a:cubicBezTo>
                  <a:cubicBezTo>
                    <a:pt x="2267" y="3023"/>
                    <a:pt x="2928" y="2362"/>
                    <a:pt x="2928" y="1512"/>
                  </a:cubicBezTo>
                  <a:cubicBezTo>
                    <a:pt x="2928" y="1417"/>
                    <a:pt x="2928" y="1323"/>
                    <a:pt x="2928" y="1228"/>
                  </a:cubicBezTo>
                  <a:cubicBezTo>
                    <a:pt x="2550" y="851"/>
                    <a:pt x="2267" y="473"/>
                    <a:pt x="1984" y="95"/>
                  </a:cubicBezTo>
                  <a:cubicBezTo>
                    <a:pt x="1795" y="95"/>
                    <a:pt x="1606"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2" name="Google Shape;7062;p41"/>
            <p:cNvSpPr/>
            <p:nvPr/>
          </p:nvSpPr>
          <p:spPr>
            <a:xfrm>
              <a:off x="5531050" y="11824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1" y="2928"/>
                    <a:pt x="3022" y="2362"/>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3" name="Google Shape;7063;p41"/>
            <p:cNvSpPr/>
            <p:nvPr/>
          </p:nvSpPr>
          <p:spPr>
            <a:xfrm>
              <a:off x="5332750" y="1182450"/>
              <a:ext cx="75550" cy="73225"/>
            </a:xfrm>
            <a:custGeom>
              <a:avLst/>
              <a:gdLst/>
              <a:ahLst/>
              <a:cxnLst/>
              <a:rect l="l" t="t" r="r" b="b"/>
              <a:pathLst>
                <a:path w="3022" h="2929" extrusionOk="0">
                  <a:moveTo>
                    <a:pt x="1511" y="1"/>
                  </a:moveTo>
                  <a:cubicBezTo>
                    <a:pt x="661" y="1"/>
                    <a:pt x="0" y="662"/>
                    <a:pt x="0" y="1512"/>
                  </a:cubicBezTo>
                  <a:cubicBezTo>
                    <a:pt x="0" y="2267"/>
                    <a:pt x="661" y="2928"/>
                    <a:pt x="1511" y="2928"/>
                  </a:cubicBezTo>
                  <a:cubicBezTo>
                    <a:pt x="2267" y="2928"/>
                    <a:pt x="2928" y="2362"/>
                    <a:pt x="2928" y="1512"/>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4" name="Google Shape;7064;p41"/>
            <p:cNvSpPr/>
            <p:nvPr/>
          </p:nvSpPr>
          <p:spPr>
            <a:xfrm>
              <a:off x="5134425" y="1182450"/>
              <a:ext cx="73225" cy="73225"/>
            </a:xfrm>
            <a:custGeom>
              <a:avLst/>
              <a:gdLst/>
              <a:ahLst/>
              <a:cxnLst/>
              <a:rect l="l" t="t" r="r" b="b"/>
              <a:pathLst>
                <a:path w="2929" h="2929" extrusionOk="0">
                  <a:moveTo>
                    <a:pt x="1417" y="1"/>
                  </a:moveTo>
                  <a:cubicBezTo>
                    <a:pt x="662" y="1"/>
                    <a:pt x="1" y="662"/>
                    <a:pt x="1" y="1512"/>
                  </a:cubicBezTo>
                  <a:cubicBezTo>
                    <a:pt x="1" y="2267"/>
                    <a:pt x="662" y="2928"/>
                    <a:pt x="1417" y="2928"/>
                  </a:cubicBezTo>
                  <a:cubicBezTo>
                    <a:pt x="2267" y="2928"/>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5" name="Google Shape;7065;p41"/>
            <p:cNvSpPr/>
            <p:nvPr/>
          </p:nvSpPr>
          <p:spPr>
            <a:xfrm>
              <a:off x="4933750" y="11824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6" name="Google Shape;7066;p41"/>
            <p:cNvSpPr/>
            <p:nvPr/>
          </p:nvSpPr>
          <p:spPr>
            <a:xfrm>
              <a:off x="4735450" y="11824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7" name="Google Shape;7067;p41"/>
            <p:cNvSpPr/>
            <p:nvPr/>
          </p:nvSpPr>
          <p:spPr>
            <a:xfrm>
              <a:off x="4537125" y="1182450"/>
              <a:ext cx="73225" cy="73225"/>
            </a:xfrm>
            <a:custGeom>
              <a:avLst/>
              <a:gdLst/>
              <a:ahLst/>
              <a:cxnLst/>
              <a:rect l="l" t="t" r="r" b="b"/>
              <a:pathLst>
                <a:path w="2929" h="2929" extrusionOk="0">
                  <a:moveTo>
                    <a:pt x="1417" y="1"/>
                  </a:moveTo>
                  <a:cubicBezTo>
                    <a:pt x="662" y="1"/>
                    <a:pt x="1" y="662"/>
                    <a:pt x="1" y="1512"/>
                  </a:cubicBezTo>
                  <a:cubicBezTo>
                    <a:pt x="1" y="2267"/>
                    <a:pt x="662" y="2928"/>
                    <a:pt x="1417" y="2928"/>
                  </a:cubicBezTo>
                  <a:lnTo>
                    <a:pt x="1512" y="2928"/>
                  </a:lnTo>
                  <a:cubicBezTo>
                    <a:pt x="2267" y="2928"/>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8" name="Google Shape;7068;p41"/>
            <p:cNvSpPr/>
            <p:nvPr/>
          </p:nvSpPr>
          <p:spPr>
            <a:xfrm>
              <a:off x="4336450" y="1182450"/>
              <a:ext cx="75575" cy="73225"/>
            </a:xfrm>
            <a:custGeom>
              <a:avLst/>
              <a:gdLst/>
              <a:ahLst/>
              <a:cxnLst/>
              <a:rect l="l" t="t" r="r" b="b"/>
              <a:pathLst>
                <a:path w="3023" h="2929" extrusionOk="0">
                  <a:moveTo>
                    <a:pt x="1512" y="1"/>
                  </a:moveTo>
                  <a:cubicBezTo>
                    <a:pt x="662" y="1"/>
                    <a:pt x="1" y="662"/>
                    <a:pt x="1" y="1512"/>
                  </a:cubicBezTo>
                  <a:cubicBezTo>
                    <a:pt x="1" y="2267"/>
                    <a:pt x="662" y="2928"/>
                    <a:pt x="1512" y="2928"/>
                  </a:cubicBezTo>
                  <a:cubicBezTo>
                    <a:pt x="2362" y="2928"/>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69" name="Google Shape;7069;p41"/>
            <p:cNvSpPr/>
            <p:nvPr/>
          </p:nvSpPr>
          <p:spPr>
            <a:xfrm>
              <a:off x="4138150" y="1182450"/>
              <a:ext cx="75575" cy="73225"/>
            </a:xfrm>
            <a:custGeom>
              <a:avLst/>
              <a:gdLst/>
              <a:ahLst/>
              <a:cxnLst/>
              <a:rect l="l" t="t" r="r" b="b"/>
              <a:pathLst>
                <a:path w="3023" h="2929" extrusionOk="0">
                  <a:moveTo>
                    <a:pt x="1511" y="1"/>
                  </a:moveTo>
                  <a:cubicBezTo>
                    <a:pt x="661" y="1"/>
                    <a:pt x="0" y="662"/>
                    <a:pt x="0" y="1512"/>
                  </a:cubicBezTo>
                  <a:cubicBezTo>
                    <a:pt x="0" y="2267"/>
                    <a:pt x="661" y="2928"/>
                    <a:pt x="1511" y="2928"/>
                  </a:cubicBezTo>
                  <a:cubicBezTo>
                    <a:pt x="2361" y="2928"/>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0" name="Google Shape;7070;p41"/>
            <p:cNvSpPr/>
            <p:nvPr/>
          </p:nvSpPr>
          <p:spPr>
            <a:xfrm>
              <a:off x="3939825" y="1182450"/>
              <a:ext cx="73225" cy="73225"/>
            </a:xfrm>
            <a:custGeom>
              <a:avLst/>
              <a:gdLst/>
              <a:ahLst/>
              <a:cxnLst/>
              <a:rect l="l" t="t" r="r" b="b"/>
              <a:pathLst>
                <a:path w="2929" h="2929" extrusionOk="0">
                  <a:moveTo>
                    <a:pt x="1512" y="1"/>
                  </a:moveTo>
                  <a:cubicBezTo>
                    <a:pt x="662" y="1"/>
                    <a:pt x="1" y="662"/>
                    <a:pt x="1" y="1512"/>
                  </a:cubicBezTo>
                  <a:cubicBezTo>
                    <a:pt x="1" y="2267"/>
                    <a:pt x="662" y="2928"/>
                    <a:pt x="1512" y="2928"/>
                  </a:cubicBezTo>
                  <a:cubicBezTo>
                    <a:pt x="2267" y="2928"/>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1" name="Google Shape;7071;p41"/>
            <p:cNvSpPr/>
            <p:nvPr/>
          </p:nvSpPr>
          <p:spPr>
            <a:xfrm>
              <a:off x="5731725" y="1371325"/>
              <a:ext cx="73200" cy="73200"/>
            </a:xfrm>
            <a:custGeom>
              <a:avLst/>
              <a:gdLst/>
              <a:ahLst/>
              <a:cxnLst/>
              <a:rect l="l" t="t" r="r" b="b"/>
              <a:pathLst>
                <a:path w="2928" h="2928" extrusionOk="0">
                  <a:moveTo>
                    <a:pt x="1417" y="1"/>
                  </a:moveTo>
                  <a:cubicBezTo>
                    <a:pt x="662" y="1"/>
                    <a:pt x="0" y="662"/>
                    <a:pt x="0" y="1511"/>
                  </a:cubicBezTo>
                  <a:cubicBezTo>
                    <a:pt x="0" y="2267"/>
                    <a:pt x="662" y="2928"/>
                    <a:pt x="1417" y="2928"/>
                  </a:cubicBezTo>
                  <a:cubicBezTo>
                    <a:pt x="2267" y="2928"/>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2" name="Google Shape;7072;p41"/>
            <p:cNvSpPr/>
            <p:nvPr/>
          </p:nvSpPr>
          <p:spPr>
            <a:xfrm>
              <a:off x="5531050" y="1371325"/>
              <a:ext cx="75575" cy="73200"/>
            </a:xfrm>
            <a:custGeom>
              <a:avLst/>
              <a:gdLst/>
              <a:ahLst/>
              <a:cxnLst/>
              <a:rect l="l" t="t" r="r" b="b"/>
              <a:pathLst>
                <a:path w="3023" h="2928" extrusionOk="0">
                  <a:moveTo>
                    <a:pt x="1512" y="1"/>
                  </a:moveTo>
                  <a:cubicBezTo>
                    <a:pt x="662" y="1"/>
                    <a:pt x="1" y="662"/>
                    <a:pt x="1" y="1511"/>
                  </a:cubicBezTo>
                  <a:cubicBezTo>
                    <a:pt x="1" y="2267"/>
                    <a:pt x="662" y="2928"/>
                    <a:pt x="1512" y="2928"/>
                  </a:cubicBezTo>
                  <a:cubicBezTo>
                    <a:pt x="2361" y="2928"/>
                    <a:pt x="3022" y="2361"/>
                    <a:pt x="3022" y="1511"/>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3" name="Google Shape;7073;p41"/>
            <p:cNvSpPr/>
            <p:nvPr/>
          </p:nvSpPr>
          <p:spPr>
            <a:xfrm>
              <a:off x="5332750" y="1371325"/>
              <a:ext cx="75550" cy="73200"/>
            </a:xfrm>
            <a:custGeom>
              <a:avLst/>
              <a:gdLst/>
              <a:ahLst/>
              <a:cxnLst/>
              <a:rect l="l" t="t" r="r" b="b"/>
              <a:pathLst>
                <a:path w="3022" h="2928" extrusionOk="0">
                  <a:moveTo>
                    <a:pt x="1511" y="1"/>
                  </a:moveTo>
                  <a:cubicBezTo>
                    <a:pt x="661" y="1"/>
                    <a:pt x="0" y="662"/>
                    <a:pt x="0" y="1511"/>
                  </a:cubicBezTo>
                  <a:cubicBezTo>
                    <a:pt x="0" y="2267"/>
                    <a:pt x="661" y="2928"/>
                    <a:pt x="1511" y="2928"/>
                  </a:cubicBezTo>
                  <a:cubicBezTo>
                    <a:pt x="2267" y="2928"/>
                    <a:pt x="2928" y="2361"/>
                    <a:pt x="2928" y="1511"/>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4" name="Google Shape;7074;p41"/>
            <p:cNvSpPr/>
            <p:nvPr/>
          </p:nvSpPr>
          <p:spPr>
            <a:xfrm>
              <a:off x="5134425" y="1371325"/>
              <a:ext cx="73225" cy="73200"/>
            </a:xfrm>
            <a:custGeom>
              <a:avLst/>
              <a:gdLst/>
              <a:ahLst/>
              <a:cxnLst/>
              <a:rect l="l" t="t" r="r" b="b"/>
              <a:pathLst>
                <a:path w="2929" h="2928" extrusionOk="0">
                  <a:moveTo>
                    <a:pt x="1417" y="1"/>
                  </a:moveTo>
                  <a:cubicBezTo>
                    <a:pt x="662" y="1"/>
                    <a:pt x="1" y="662"/>
                    <a:pt x="1" y="1511"/>
                  </a:cubicBezTo>
                  <a:cubicBezTo>
                    <a:pt x="1" y="2267"/>
                    <a:pt x="662" y="2928"/>
                    <a:pt x="1417" y="2928"/>
                  </a:cubicBezTo>
                  <a:cubicBezTo>
                    <a:pt x="2267" y="2928"/>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5" name="Google Shape;7075;p41"/>
            <p:cNvSpPr/>
            <p:nvPr/>
          </p:nvSpPr>
          <p:spPr>
            <a:xfrm>
              <a:off x="4933750" y="1371325"/>
              <a:ext cx="75575" cy="73200"/>
            </a:xfrm>
            <a:custGeom>
              <a:avLst/>
              <a:gdLst/>
              <a:ahLst/>
              <a:cxnLst/>
              <a:rect l="l" t="t" r="r" b="b"/>
              <a:pathLst>
                <a:path w="3023" h="2928" extrusionOk="0">
                  <a:moveTo>
                    <a:pt x="1512" y="1"/>
                  </a:moveTo>
                  <a:cubicBezTo>
                    <a:pt x="662" y="1"/>
                    <a:pt x="1" y="662"/>
                    <a:pt x="1" y="1511"/>
                  </a:cubicBezTo>
                  <a:cubicBezTo>
                    <a:pt x="1" y="2267"/>
                    <a:pt x="662" y="2928"/>
                    <a:pt x="1512" y="2928"/>
                  </a:cubicBezTo>
                  <a:cubicBezTo>
                    <a:pt x="2362" y="2928"/>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6" name="Google Shape;7076;p41"/>
            <p:cNvSpPr/>
            <p:nvPr/>
          </p:nvSpPr>
          <p:spPr>
            <a:xfrm>
              <a:off x="4735450" y="1371325"/>
              <a:ext cx="75575" cy="73200"/>
            </a:xfrm>
            <a:custGeom>
              <a:avLst/>
              <a:gdLst/>
              <a:ahLst/>
              <a:cxnLst/>
              <a:rect l="l" t="t" r="r" b="b"/>
              <a:pathLst>
                <a:path w="3023" h="2928" extrusionOk="0">
                  <a:moveTo>
                    <a:pt x="1511" y="1"/>
                  </a:moveTo>
                  <a:cubicBezTo>
                    <a:pt x="661" y="1"/>
                    <a:pt x="0" y="662"/>
                    <a:pt x="0" y="1511"/>
                  </a:cubicBezTo>
                  <a:cubicBezTo>
                    <a:pt x="0" y="2267"/>
                    <a:pt x="661" y="2928"/>
                    <a:pt x="1511" y="2928"/>
                  </a:cubicBezTo>
                  <a:cubicBezTo>
                    <a:pt x="2361" y="2928"/>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7" name="Google Shape;7077;p41"/>
            <p:cNvSpPr/>
            <p:nvPr/>
          </p:nvSpPr>
          <p:spPr>
            <a:xfrm>
              <a:off x="4537125" y="1371325"/>
              <a:ext cx="73225" cy="73200"/>
            </a:xfrm>
            <a:custGeom>
              <a:avLst/>
              <a:gdLst/>
              <a:ahLst/>
              <a:cxnLst/>
              <a:rect l="l" t="t" r="r" b="b"/>
              <a:pathLst>
                <a:path w="2929" h="2928" extrusionOk="0">
                  <a:moveTo>
                    <a:pt x="1417" y="1"/>
                  </a:moveTo>
                  <a:cubicBezTo>
                    <a:pt x="662" y="1"/>
                    <a:pt x="1" y="662"/>
                    <a:pt x="1" y="1511"/>
                  </a:cubicBezTo>
                  <a:cubicBezTo>
                    <a:pt x="1" y="2267"/>
                    <a:pt x="662" y="2928"/>
                    <a:pt x="1417" y="2928"/>
                  </a:cubicBezTo>
                  <a:lnTo>
                    <a:pt x="1512" y="2928"/>
                  </a:lnTo>
                  <a:cubicBezTo>
                    <a:pt x="2267" y="2928"/>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8" name="Google Shape;7078;p41"/>
            <p:cNvSpPr/>
            <p:nvPr/>
          </p:nvSpPr>
          <p:spPr>
            <a:xfrm>
              <a:off x="4336450" y="1371325"/>
              <a:ext cx="75575" cy="73200"/>
            </a:xfrm>
            <a:custGeom>
              <a:avLst/>
              <a:gdLst/>
              <a:ahLst/>
              <a:cxnLst/>
              <a:rect l="l" t="t" r="r" b="b"/>
              <a:pathLst>
                <a:path w="3023" h="2928" extrusionOk="0">
                  <a:moveTo>
                    <a:pt x="1512" y="1"/>
                  </a:moveTo>
                  <a:cubicBezTo>
                    <a:pt x="662" y="1"/>
                    <a:pt x="1" y="662"/>
                    <a:pt x="1" y="1511"/>
                  </a:cubicBezTo>
                  <a:cubicBezTo>
                    <a:pt x="1" y="2267"/>
                    <a:pt x="662" y="2928"/>
                    <a:pt x="1512" y="2928"/>
                  </a:cubicBezTo>
                  <a:cubicBezTo>
                    <a:pt x="2362" y="2928"/>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79" name="Google Shape;7079;p41"/>
            <p:cNvSpPr/>
            <p:nvPr/>
          </p:nvSpPr>
          <p:spPr>
            <a:xfrm>
              <a:off x="4138150" y="1371325"/>
              <a:ext cx="75575" cy="73200"/>
            </a:xfrm>
            <a:custGeom>
              <a:avLst/>
              <a:gdLst/>
              <a:ahLst/>
              <a:cxnLst/>
              <a:rect l="l" t="t" r="r" b="b"/>
              <a:pathLst>
                <a:path w="3023" h="2928" extrusionOk="0">
                  <a:moveTo>
                    <a:pt x="1511" y="1"/>
                  </a:moveTo>
                  <a:cubicBezTo>
                    <a:pt x="661" y="1"/>
                    <a:pt x="0" y="662"/>
                    <a:pt x="0" y="1511"/>
                  </a:cubicBezTo>
                  <a:cubicBezTo>
                    <a:pt x="0" y="2267"/>
                    <a:pt x="661" y="2928"/>
                    <a:pt x="1511" y="2928"/>
                  </a:cubicBezTo>
                  <a:cubicBezTo>
                    <a:pt x="2361" y="2928"/>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0" name="Google Shape;7080;p41"/>
            <p:cNvSpPr/>
            <p:nvPr/>
          </p:nvSpPr>
          <p:spPr>
            <a:xfrm>
              <a:off x="3939825" y="1371325"/>
              <a:ext cx="73225" cy="73200"/>
            </a:xfrm>
            <a:custGeom>
              <a:avLst/>
              <a:gdLst/>
              <a:ahLst/>
              <a:cxnLst/>
              <a:rect l="l" t="t" r="r" b="b"/>
              <a:pathLst>
                <a:path w="2929" h="2928" extrusionOk="0">
                  <a:moveTo>
                    <a:pt x="1512" y="1"/>
                  </a:moveTo>
                  <a:cubicBezTo>
                    <a:pt x="662" y="1"/>
                    <a:pt x="1" y="662"/>
                    <a:pt x="1" y="1511"/>
                  </a:cubicBezTo>
                  <a:cubicBezTo>
                    <a:pt x="1" y="2267"/>
                    <a:pt x="662" y="2928"/>
                    <a:pt x="1512" y="2928"/>
                  </a:cubicBezTo>
                  <a:cubicBezTo>
                    <a:pt x="2267" y="2928"/>
                    <a:pt x="2928" y="2361"/>
                    <a:pt x="2928" y="1511"/>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1" name="Google Shape;7081;p41"/>
            <p:cNvSpPr/>
            <p:nvPr/>
          </p:nvSpPr>
          <p:spPr>
            <a:xfrm>
              <a:off x="5930025" y="1560200"/>
              <a:ext cx="73225" cy="73200"/>
            </a:xfrm>
            <a:custGeom>
              <a:avLst/>
              <a:gdLst/>
              <a:ahLst/>
              <a:cxnLst/>
              <a:rect l="l" t="t" r="r" b="b"/>
              <a:pathLst>
                <a:path w="2929" h="2928" extrusionOk="0">
                  <a:moveTo>
                    <a:pt x="1512" y="0"/>
                  </a:moveTo>
                  <a:cubicBezTo>
                    <a:pt x="662" y="0"/>
                    <a:pt x="1" y="661"/>
                    <a:pt x="1" y="1511"/>
                  </a:cubicBezTo>
                  <a:cubicBezTo>
                    <a:pt x="1" y="2267"/>
                    <a:pt x="662" y="2928"/>
                    <a:pt x="1512" y="2928"/>
                  </a:cubicBezTo>
                  <a:cubicBezTo>
                    <a:pt x="2267" y="2928"/>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2" name="Google Shape;7082;p41"/>
            <p:cNvSpPr/>
            <p:nvPr/>
          </p:nvSpPr>
          <p:spPr>
            <a:xfrm>
              <a:off x="5731725" y="1560200"/>
              <a:ext cx="73200" cy="73200"/>
            </a:xfrm>
            <a:custGeom>
              <a:avLst/>
              <a:gdLst/>
              <a:ahLst/>
              <a:cxnLst/>
              <a:rect l="l" t="t" r="r" b="b"/>
              <a:pathLst>
                <a:path w="2928" h="2928" extrusionOk="0">
                  <a:moveTo>
                    <a:pt x="1417" y="0"/>
                  </a:moveTo>
                  <a:cubicBezTo>
                    <a:pt x="662" y="0"/>
                    <a:pt x="0" y="661"/>
                    <a:pt x="0" y="1511"/>
                  </a:cubicBezTo>
                  <a:cubicBezTo>
                    <a:pt x="0" y="2267"/>
                    <a:pt x="662" y="2928"/>
                    <a:pt x="1417" y="2928"/>
                  </a:cubicBezTo>
                  <a:cubicBezTo>
                    <a:pt x="2267" y="2928"/>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3" name="Google Shape;7083;p41"/>
            <p:cNvSpPr/>
            <p:nvPr/>
          </p:nvSpPr>
          <p:spPr>
            <a:xfrm>
              <a:off x="5531050" y="1560200"/>
              <a:ext cx="75575" cy="73200"/>
            </a:xfrm>
            <a:custGeom>
              <a:avLst/>
              <a:gdLst/>
              <a:ahLst/>
              <a:cxnLst/>
              <a:rect l="l" t="t" r="r" b="b"/>
              <a:pathLst>
                <a:path w="3023" h="2928" extrusionOk="0">
                  <a:moveTo>
                    <a:pt x="1512" y="0"/>
                  </a:moveTo>
                  <a:cubicBezTo>
                    <a:pt x="662" y="0"/>
                    <a:pt x="1" y="661"/>
                    <a:pt x="1" y="1511"/>
                  </a:cubicBezTo>
                  <a:cubicBezTo>
                    <a:pt x="1" y="2267"/>
                    <a:pt x="662" y="2928"/>
                    <a:pt x="1512" y="2928"/>
                  </a:cubicBezTo>
                  <a:cubicBezTo>
                    <a:pt x="2361" y="2928"/>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4" name="Google Shape;7084;p41"/>
            <p:cNvSpPr/>
            <p:nvPr/>
          </p:nvSpPr>
          <p:spPr>
            <a:xfrm>
              <a:off x="5332750" y="1560200"/>
              <a:ext cx="75550" cy="73200"/>
            </a:xfrm>
            <a:custGeom>
              <a:avLst/>
              <a:gdLst/>
              <a:ahLst/>
              <a:cxnLst/>
              <a:rect l="l" t="t" r="r" b="b"/>
              <a:pathLst>
                <a:path w="3022" h="2928" extrusionOk="0">
                  <a:moveTo>
                    <a:pt x="1511" y="0"/>
                  </a:moveTo>
                  <a:cubicBezTo>
                    <a:pt x="661" y="0"/>
                    <a:pt x="0" y="661"/>
                    <a:pt x="0" y="1511"/>
                  </a:cubicBezTo>
                  <a:cubicBezTo>
                    <a:pt x="0" y="2267"/>
                    <a:pt x="661" y="2928"/>
                    <a:pt x="1511" y="2928"/>
                  </a:cubicBezTo>
                  <a:cubicBezTo>
                    <a:pt x="2267" y="2928"/>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5" name="Google Shape;7085;p41"/>
            <p:cNvSpPr/>
            <p:nvPr/>
          </p:nvSpPr>
          <p:spPr>
            <a:xfrm>
              <a:off x="5134425" y="1560200"/>
              <a:ext cx="73225" cy="73200"/>
            </a:xfrm>
            <a:custGeom>
              <a:avLst/>
              <a:gdLst/>
              <a:ahLst/>
              <a:cxnLst/>
              <a:rect l="l" t="t" r="r" b="b"/>
              <a:pathLst>
                <a:path w="2929" h="2928" extrusionOk="0">
                  <a:moveTo>
                    <a:pt x="1417" y="0"/>
                  </a:moveTo>
                  <a:cubicBezTo>
                    <a:pt x="662" y="0"/>
                    <a:pt x="1" y="661"/>
                    <a:pt x="1" y="1511"/>
                  </a:cubicBezTo>
                  <a:cubicBezTo>
                    <a:pt x="1" y="2267"/>
                    <a:pt x="662" y="2928"/>
                    <a:pt x="1417" y="2928"/>
                  </a:cubicBezTo>
                  <a:cubicBezTo>
                    <a:pt x="2267" y="2928"/>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6" name="Google Shape;7086;p41"/>
            <p:cNvSpPr/>
            <p:nvPr/>
          </p:nvSpPr>
          <p:spPr>
            <a:xfrm>
              <a:off x="4933750" y="1560200"/>
              <a:ext cx="75575" cy="73200"/>
            </a:xfrm>
            <a:custGeom>
              <a:avLst/>
              <a:gdLst/>
              <a:ahLst/>
              <a:cxnLst/>
              <a:rect l="l" t="t" r="r" b="b"/>
              <a:pathLst>
                <a:path w="3023" h="2928" extrusionOk="0">
                  <a:moveTo>
                    <a:pt x="1512" y="0"/>
                  </a:moveTo>
                  <a:cubicBezTo>
                    <a:pt x="662" y="0"/>
                    <a:pt x="1" y="661"/>
                    <a:pt x="1" y="1511"/>
                  </a:cubicBezTo>
                  <a:cubicBezTo>
                    <a:pt x="1" y="2267"/>
                    <a:pt x="662" y="2928"/>
                    <a:pt x="1512" y="2928"/>
                  </a:cubicBezTo>
                  <a:cubicBezTo>
                    <a:pt x="2362" y="2928"/>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7" name="Google Shape;7087;p41"/>
            <p:cNvSpPr/>
            <p:nvPr/>
          </p:nvSpPr>
          <p:spPr>
            <a:xfrm>
              <a:off x="4735450" y="1560200"/>
              <a:ext cx="75575" cy="73200"/>
            </a:xfrm>
            <a:custGeom>
              <a:avLst/>
              <a:gdLst/>
              <a:ahLst/>
              <a:cxnLst/>
              <a:rect l="l" t="t" r="r" b="b"/>
              <a:pathLst>
                <a:path w="3023" h="2928" extrusionOk="0">
                  <a:moveTo>
                    <a:pt x="1511" y="0"/>
                  </a:moveTo>
                  <a:cubicBezTo>
                    <a:pt x="661" y="0"/>
                    <a:pt x="0" y="661"/>
                    <a:pt x="0" y="1511"/>
                  </a:cubicBezTo>
                  <a:cubicBezTo>
                    <a:pt x="0" y="2267"/>
                    <a:pt x="661" y="2928"/>
                    <a:pt x="1511" y="2928"/>
                  </a:cubicBezTo>
                  <a:cubicBezTo>
                    <a:pt x="2361" y="2928"/>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8" name="Google Shape;7088;p41"/>
            <p:cNvSpPr/>
            <p:nvPr/>
          </p:nvSpPr>
          <p:spPr>
            <a:xfrm>
              <a:off x="4537125" y="1560200"/>
              <a:ext cx="73225" cy="73200"/>
            </a:xfrm>
            <a:custGeom>
              <a:avLst/>
              <a:gdLst/>
              <a:ahLst/>
              <a:cxnLst/>
              <a:rect l="l" t="t" r="r" b="b"/>
              <a:pathLst>
                <a:path w="2929" h="2928" extrusionOk="0">
                  <a:moveTo>
                    <a:pt x="1417" y="0"/>
                  </a:moveTo>
                  <a:cubicBezTo>
                    <a:pt x="662" y="0"/>
                    <a:pt x="1" y="661"/>
                    <a:pt x="1" y="1511"/>
                  </a:cubicBezTo>
                  <a:cubicBezTo>
                    <a:pt x="1" y="2267"/>
                    <a:pt x="662" y="2928"/>
                    <a:pt x="1417" y="2928"/>
                  </a:cubicBezTo>
                  <a:lnTo>
                    <a:pt x="1512" y="2928"/>
                  </a:lnTo>
                  <a:cubicBezTo>
                    <a:pt x="2267" y="2928"/>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89" name="Google Shape;7089;p41"/>
            <p:cNvSpPr/>
            <p:nvPr/>
          </p:nvSpPr>
          <p:spPr>
            <a:xfrm>
              <a:off x="4336450" y="1560200"/>
              <a:ext cx="75575" cy="73200"/>
            </a:xfrm>
            <a:custGeom>
              <a:avLst/>
              <a:gdLst/>
              <a:ahLst/>
              <a:cxnLst/>
              <a:rect l="l" t="t" r="r" b="b"/>
              <a:pathLst>
                <a:path w="3023" h="2928" extrusionOk="0">
                  <a:moveTo>
                    <a:pt x="1512" y="0"/>
                  </a:moveTo>
                  <a:cubicBezTo>
                    <a:pt x="662" y="0"/>
                    <a:pt x="1" y="661"/>
                    <a:pt x="1" y="1511"/>
                  </a:cubicBezTo>
                  <a:cubicBezTo>
                    <a:pt x="1" y="2267"/>
                    <a:pt x="662" y="2928"/>
                    <a:pt x="1512" y="2928"/>
                  </a:cubicBezTo>
                  <a:cubicBezTo>
                    <a:pt x="2362" y="2928"/>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0" name="Google Shape;7090;p41"/>
            <p:cNvSpPr/>
            <p:nvPr/>
          </p:nvSpPr>
          <p:spPr>
            <a:xfrm>
              <a:off x="4138150" y="1560200"/>
              <a:ext cx="75575" cy="73200"/>
            </a:xfrm>
            <a:custGeom>
              <a:avLst/>
              <a:gdLst/>
              <a:ahLst/>
              <a:cxnLst/>
              <a:rect l="l" t="t" r="r" b="b"/>
              <a:pathLst>
                <a:path w="3023" h="2928" extrusionOk="0">
                  <a:moveTo>
                    <a:pt x="1511" y="0"/>
                  </a:moveTo>
                  <a:cubicBezTo>
                    <a:pt x="661" y="0"/>
                    <a:pt x="0" y="661"/>
                    <a:pt x="0" y="1511"/>
                  </a:cubicBezTo>
                  <a:cubicBezTo>
                    <a:pt x="0" y="2267"/>
                    <a:pt x="661" y="2928"/>
                    <a:pt x="1511" y="2928"/>
                  </a:cubicBezTo>
                  <a:cubicBezTo>
                    <a:pt x="2361" y="2928"/>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1" name="Google Shape;7091;p41"/>
            <p:cNvSpPr/>
            <p:nvPr/>
          </p:nvSpPr>
          <p:spPr>
            <a:xfrm>
              <a:off x="3939825" y="1560200"/>
              <a:ext cx="73225" cy="73200"/>
            </a:xfrm>
            <a:custGeom>
              <a:avLst/>
              <a:gdLst/>
              <a:ahLst/>
              <a:cxnLst/>
              <a:rect l="l" t="t" r="r" b="b"/>
              <a:pathLst>
                <a:path w="2929" h="2928" extrusionOk="0">
                  <a:moveTo>
                    <a:pt x="1512" y="0"/>
                  </a:moveTo>
                  <a:cubicBezTo>
                    <a:pt x="662" y="0"/>
                    <a:pt x="1" y="661"/>
                    <a:pt x="1" y="1511"/>
                  </a:cubicBezTo>
                  <a:cubicBezTo>
                    <a:pt x="1" y="2267"/>
                    <a:pt x="662" y="2928"/>
                    <a:pt x="1512" y="2928"/>
                  </a:cubicBezTo>
                  <a:cubicBezTo>
                    <a:pt x="2267" y="2928"/>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2" name="Google Shape;7092;p41"/>
            <p:cNvSpPr/>
            <p:nvPr/>
          </p:nvSpPr>
          <p:spPr>
            <a:xfrm>
              <a:off x="5930025" y="174907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3" name="Google Shape;7093;p41"/>
            <p:cNvSpPr/>
            <p:nvPr/>
          </p:nvSpPr>
          <p:spPr>
            <a:xfrm>
              <a:off x="5731725" y="1749075"/>
              <a:ext cx="73200" cy="75550"/>
            </a:xfrm>
            <a:custGeom>
              <a:avLst/>
              <a:gdLst/>
              <a:ahLst/>
              <a:cxnLst/>
              <a:rect l="l" t="t" r="r" b="b"/>
              <a:pathLst>
                <a:path w="2928" h="3022"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4" name="Google Shape;7094;p41"/>
            <p:cNvSpPr/>
            <p:nvPr/>
          </p:nvSpPr>
          <p:spPr>
            <a:xfrm>
              <a:off x="5531050"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5" name="Google Shape;7095;p41"/>
            <p:cNvSpPr/>
            <p:nvPr/>
          </p:nvSpPr>
          <p:spPr>
            <a:xfrm>
              <a:off x="5332750" y="1749075"/>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6" name="Google Shape;7096;p41"/>
            <p:cNvSpPr/>
            <p:nvPr/>
          </p:nvSpPr>
          <p:spPr>
            <a:xfrm>
              <a:off x="5134425" y="174907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7" name="Google Shape;7097;p41"/>
            <p:cNvSpPr/>
            <p:nvPr/>
          </p:nvSpPr>
          <p:spPr>
            <a:xfrm>
              <a:off x="4933750"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8" name="Google Shape;7098;p41"/>
            <p:cNvSpPr/>
            <p:nvPr/>
          </p:nvSpPr>
          <p:spPr>
            <a:xfrm>
              <a:off x="4735450" y="17490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099" name="Google Shape;7099;p41"/>
            <p:cNvSpPr/>
            <p:nvPr/>
          </p:nvSpPr>
          <p:spPr>
            <a:xfrm>
              <a:off x="4537125" y="1749075"/>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0" name="Google Shape;7100;p41"/>
            <p:cNvSpPr/>
            <p:nvPr/>
          </p:nvSpPr>
          <p:spPr>
            <a:xfrm>
              <a:off x="4336450" y="1749075"/>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1" name="Google Shape;7101;p41"/>
            <p:cNvSpPr/>
            <p:nvPr/>
          </p:nvSpPr>
          <p:spPr>
            <a:xfrm>
              <a:off x="4138150" y="1749075"/>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2" name="Google Shape;7102;p41"/>
            <p:cNvSpPr/>
            <p:nvPr/>
          </p:nvSpPr>
          <p:spPr>
            <a:xfrm>
              <a:off x="3939825" y="1749075"/>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3" name="Google Shape;7103;p41"/>
            <p:cNvSpPr/>
            <p:nvPr/>
          </p:nvSpPr>
          <p:spPr>
            <a:xfrm>
              <a:off x="6128350" y="1937925"/>
              <a:ext cx="75575" cy="75575"/>
            </a:xfrm>
            <a:custGeom>
              <a:avLst/>
              <a:gdLst/>
              <a:ahLst/>
              <a:cxnLst/>
              <a:rect l="l" t="t" r="r" b="b"/>
              <a:pathLst>
                <a:path w="3023" h="3023" extrusionOk="0">
                  <a:moveTo>
                    <a:pt x="1511" y="1"/>
                  </a:moveTo>
                  <a:cubicBezTo>
                    <a:pt x="661" y="1"/>
                    <a:pt x="0" y="662"/>
                    <a:pt x="0" y="1512"/>
                  </a:cubicBezTo>
                  <a:cubicBezTo>
                    <a:pt x="0" y="2267"/>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4" name="Google Shape;7104;p41"/>
            <p:cNvSpPr/>
            <p:nvPr/>
          </p:nvSpPr>
          <p:spPr>
            <a:xfrm>
              <a:off x="5930025" y="1937925"/>
              <a:ext cx="73225" cy="75575"/>
            </a:xfrm>
            <a:custGeom>
              <a:avLst/>
              <a:gdLst/>
              <a:ahLst/>
              <a:cxnLst/>
              <a:rect l="l" t="t" r="r" b="b"/>
              <a:pathLst>
                <a:path w="2929" h="3023" extrusionOk="0">
                  <a:moveTo>
                    <a:pt x="1512" y="1"/>
                  </a:moveTo>
                  <a:cubicBezTo>
                    <a:pt x="662" y="1"/>
                    <a:pt x="1" y="662"/>
                    <a:pt x="1" y="1512"/>
                  </a:cubicBezTo>
                  <a:cubicBezTo>
                    <a:pt x="1" y="2267"/>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5" name="Google Shape;7105;p41"/>
            <p:cNvSpPr/>
            <p:nvPr/>
          </p:nvSpPr>
          <p:spPr>
            <a:xfrm>
              <a:off x="5731725" y="1937925"/>
              <a:ext cx="73200" cy="75575"/>
            </a:xfrm>
            <a:custGeom>
              <a:avLst/>
              <a:gdLst/>
              <a:ahLst/>
              <a:cxnLst/>
              <a:rect l="l" t="t" r="r" b="b"/>
              <a:pathLst>
                <a:path w="2928" h="3023" extrusionOk="0">
                  <a:moveTo>
                    <a:pt x="1417" y="1"/>
                  </a:moveTo>
                  <a:cubicBezTo>
                    <a:pt x="662" y="1"/>
                    <a:pt x="0" y="662"/>
                    <a:pt x="0" y="1512"/>
                  </a:cubicBezTo>
                  <a:cubicBezTo>
                    <a:pt x="0" y="2267"/>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6" name="Google Shape;7106;p41"/>
            <p:cNvSpPr/>
            <p:nvPr/>
          </p:nvSpPr>
          <p:spPr>
            <a:xfrm>
              <a:off x="5531050" y="1937925"/>
              <a:ext cx="75575" cy="75575"/>
            </a:xfrm>
            <a:custGeom>
              <a:avLst/>
              <a:gdLst/>
              <a:ahLst/>
              <a:cxnLst/>
              <a:rect l="l" t="t" r="r" b="b"/>
              <a:pathLst>
                <a:path w="3023" h="3023" extrusionOk="0">
                  <a:moveTo>
                    <a:pt x="1512" y="1"/>
                  </a:moveTo>
                  <a:cubicBezTo>
                    <a:pt x="662" y="1"/>
                    <a:pt x="1" y="662"/>
                    <a:pt x="1" y="1512"/>
                  </a:cubicBezTo>
                  <a:cubicBezTo>
                    <a:pt x="1" y="2267"/>
                    <a:pt x="662" y="3023"/>
                    <a:pt x="1512" y="3023"/>
                  </a:cubicBezTo>
                  <a:cubicBezTo>
                    <a:pt x="2361" y="3023"/>
                    <a:pt x="3022" y="2362"/>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7" name="Google Shape;7107;p41"/>
            <p:cNvSpPr/>
            <p:nvPr/>
          </p:nvSpPr>
          <p:spPr>
            <a:xfrm>
              <a:off x="5332750" y="1937925"/>
              <a:ext cx="75550" cy="75575"/>
            </a:xfrm>
            <a:custGeom>
              <a:avLst/>
              <a:gdLst/>
              <a:ahLst/>
              <a:cxnLst/>
              <a:rect l="l" t="t" r="r" b="b"/>
              <a:pathLst>
                <a:path w="3022" h="3023" extrusionOk="0">
                  <a:moveTo>
                    <a:pt x="1511" y="1"/>
                  </a:moveTo>
                  <a:cubicBezTo>
                    <a:pt x="661" y="1"/>
                    <a:pt x="0" y="662"/>
                    <a:pt x="0" y="1512"/>
                  </a:cubicBezTo>
                  <a:cubicBezTo>
                    <a:pt x="0" y="2267"/>
                    <a:pt x="661" y="3023"/>
                    <a:pt x="1511" y="3023"/>
                  </a:cubicBezTo>
                  <a:cubicBezTo>
                    <a:pt x="2267" y="3023"/>
                    <a:pt x="2928" y="2362"/>
                    <a:pt x="2928" y="1512"/>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8" name="Google Shape;7108;p41"/>
            <p:cNvSpPr/>
            <p:nvPr/>
          </p:nvSpPr>
          <p:spPr>
            <a:xfrm>
              <a:off x="5134425" y="1937925"/>
              <a:ext cx="73225" cy="75575"/>
            </a:xfrm>
            <a:custGeom>
              <a:avLst/>
              <a:gdLst/>
              <a:ahLst/>
              <a:cxnLst/>
              <a:rect l="l" t="t" r="r" b="b"/>
              <a:pathLst>
                <a:path w="2929" h="3023" extrusionOk="0">
                  <a:moveTo>
                    <a:pt x="1417" y="1"/>
                  </a:moveTo>
                  <a:cubicBezTo>
                    <a:pt x="662" y="1"/>
                    <a:pt x="1" y="662"/>
                    <a:pt x="1" y="1512"/>
                  </a:cubicBezTo>
                  <a:cubicBezTo>
                    <a:pt x="1" y="2267"/>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09" name="Google Shape;7109;p41"/>
            <p:cNvSpPr/>
            <p:nvPr/>
          </p:nvSpPr>
          <p:spPr>
            <a:xfrm>
              <a:off x="4933750" y="1937925"/>
              <a:ext cx="75575" cy="75575"/>
            </a:xfrm>
            <a:custGeom>
              <a:avLst/>
              <a:gdLst/>
              <a:ahLst/>
              <a:cxnLst/>
              <a:rect l="l" t="t" r="r" b="b"/>
              <a:pathLst>
                <a:path w="3023" h="3023" extrusionOk="0">
                  <a:moveTo>
                    <a:pt x="1512" y="1"/>
                  </a:moveTo>
                  <a:cubicBezTo>
                    <a:pt x="662" y="1"/>
                    <a:pt x="1" y="662"/>
                    <a:pt x="1" y="1512"/>
                  </a:cubicBezTo>
                  <a:cubicBezTo>
                    <a:pt x="1" y="2267"/>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0" name="Google Shape;7110;p41"/>
            <p:cNvSpPr/>
            <p:nvPr/>
          </p:nvSpPr>
          <p:spPr>
            <a:xfrm>
              <a:off x="4735450" y="1937925"/>
              <a:ext cx="75575" cy="75575"/>
            </a:xfrm>
            <a:custGeom>
              <a:avLst/>
              <a:gdLst/>
              <a:ahLst/>
              <a:cxnLst/>
              <a:rect l="l" t="t" r="r" b="b"/>
              <a:pathLst>
                <a:path w="3023" h="3023" extrusionOk="0">
                  <a:moveTo>
                    <a:pt x="1511" y="1"/>
                  </a:moveTo>
                  <a:cubicBezTo>
                    <a:pt x="661" y="1"/>
                    <a:pt x="0" y="662"/>
                    <a:pt x="0" y="1512"/>
                  </a:cubicBezTo>
                  <a:cubicBezTo>
                    <a:pt x="0" y="2267"/>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1" name="Google Shape;7111;p41"/>
            <p:cNvSpPr/>
            <p:nvPr/>
          </p:nvSpPr>
          <p:spPr>
            <a:xfrm>
              <a:off x="4537125" y="1937925"/>
              <a:ext cx="73225" cy="75575"/>
            </a:xfrm>
            <a:custGeom>
              <a:avLst/>
              <a:gdLst/>
              <a:ahLst/>
              <a:cxnLst/>
              <a:rect l="l" t="t" r="r" b="b"/>
              <a:pathLst>
                <a:path w="2929" h="3023" extrusionOk="0">
                  <a:moveTo>
                    <a:pt x="1417" y="1"/>
                  </a:moveTo>
                  <a:cubicBezTo>
                    <a:pt x="662" y="1"/>
                    <a:pt x="1" y="662"/>
                    <a:pt x="1" y="1512"/>
                  </a:cubicBezTo>
                  <a:cubicBezTo>
                    <a:pt x="1" y="2267"/>
                    <a:pt x="662" y="3023"/>
                    <a:pt x="1417" y="3023"/>
                  </a:cubicBezTo>
                  <a:lnTo>
                    <a:pt x="1512" y="3023"/>
                  </a:ln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2" name="Google Shape;7112;p41"/>
            <p:cNvSpPr/>
            <p:nvPr/>
          </p:nvSpPr>
          <p:spPr>
            <a:xfrm>
              <a:off x="4336450" y="1937925"/>
              <a:ext cx="75575" cy="75575"/>
            </a:xfrm>
            <a:custGeom>
              <a:avLst/>
              <a:gdLst/>
              <a:ahLst/>
              <a:cxnLst/>
              <a:rect l="l" t="t" r="r" b="b"/>
              <a:pathLst>
                <a:path w="3023" h="3023" extrusionOk="0">
                  <a:moveTo>
                    <a:pt x="1512" y="1"/>
                  </a:moveTo>
                  <a:cubicBezTo>
                    <a:pt x="662" y="1"/>
                    <a:pt x="1" y="662"/>
                    <a:pt x="1" y="1512"/>
                  </a:cubicBezTo>
                  <a:cubicBezTo>
                    <a:pt x="1" y="2267"/>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3" name="Google Shape;7113;p41"/>
            <p:cNvSpPr/>
            <p:nvPr/>
          </p:nvSpPr>
          <p:spPr>
            <a:xfrm>
              <a:off x="4138150" y="1937925"/>
              <a:ext cx="75575" cy="75575"/>
            </a:xfrm>
            <a:custGeom>
              <a:avLst/>
              <a:gdLst/>
              <a:ahLst/>
              <a:cxnLst/>
              <a:rect l="l" t="t" r="r" b="b"/>
              <a:pathLst>
                <a:path w="3023" h="3023" extrusionOk="0">
                  <a:moveTo>
                    <a:pt x="1511" y="1"/>
                  </a:moveTo>
                  <a:cubicBezTo>
                    <a:pt x="661" y="1"/>
                    <a:pt x="0" y="662"/>
                    <a:pt x="0" y="1512"/>
                  </a:cubicBezTo>
                  <a:cubicBezTo>
                    <a:pt x="0" y="2267"/>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4" name="Google Shape;7114;p41"/>
            <p:cNvSpPr/>
            <p:nvPr/>
          </p:nvSpPr>
          <p:spPr>
            <a:xfrm>
              <a:off x="3939825" y="1937925"/>
              <a:ext cx="73225" cy="75575"/>
            </a:xfrm>
            <a:custGeom>
              <a:avLst/>
              <a:gdLst/>
              <a:ahLst/>
              <a:cxnLst/>
              <a:rect l="l" t="t" r="r" b="b"/>
              <a:pathLst>
                <a:path w="2929" h="3023" extrusionOk="0">
                  <a:moveTo>
                    <a:pt x="1512" y="1"/>
                  </a:moveTo>
                  <a:cubicBezTo>
                    <a:pt x="662" y="1"/>
                    <a:pt x="1" y="662"/>
                    <a:pt x="1" y="1512"/>
                  </a:cubicBezTo>
                  <a:cubicBezTo>
                    <a:pt x="1" y="2267"/>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5" name="Google Shape;7115;p41"/>
            <p:cNvSpPr/>
            <p:nvPr/>
          </p:nvSpPr>
          <p:spPr>
            <a:xfrm>
              <a:off x="61283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6" name="Google Shape;7116;p41"/>
            <p:cNvSpPr/>
            <p:nvPr/>
          </p:nvSpPr>
          <p:spPr>
            <a:xfrm>
              <a:off x="5930025" y="2126800"/>
              <a:ext cx="73225" cy="75575"/>
            </a:xfrm>
            <a:custGeom>
              <a:avLst/>
              <a:gdLst/>
              <a:ahLst/>
              <a:cxnLst/>
              <a:rect l="l" t="t" r="r" b="b"/>
              <a:pathLst>
                <a:path w="2929" h="3023" extrusionOk="0">
                  <a:moveTo>
                    <a:pt x="1512" y="1"/>
                  </a:moveTo>
                  <a:cubicBezTo>
                    <a:pt x="662" y="1"/>
                    <a:pt x="1" y="662"/>
                    <a:pt x="1" y="1511"/>
                  </a:cubicBezTo>
                  <a:cubicBezTo>
                    <a:pt x="1" y="2361"/>
                    <a:pt x="662" y="3022"/>
                    <a:pt x="1512" y="3022"/>
                  </a:cubicBezTo>
                  <a:cubicBezTo>
                    <a:pt x="2267" y="3022"/>
                    <a:pt x="2928" y="2361"/>
                    <a:pt x="2928" y="1511"/>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7" name="Google Shape;7117;p41"/>
            <p:cNvSpPr/>
            <p:nvPr/>
          </p:nvSpPr>
          <p:spPr>
            <a:xfrm>
              <a:off x="5731725" y="2126800"/>
              <a:ext cx="73200" cy="75575"/>
            </a:xfrm>
            <a:custGeom>
              <a:avLst/>
              <a:gdLst/>
              <a:ahLst/>
              <a:cxnLst/>
              <a:rect l="l" t="t" r="r" b="b"/>
              <a:pathLst>
                <a:path w="2928" h="3023" extrusionOk="0">
                  <a:moveTo>
                    <a:pt x="1417" y="1"/>
                  </a:moveTo>
                  <a:cubicBezTo>
                    <a:pt x="662" y="1"/>
                    <a:pt x="0" y="662"/>
                    <a:pt x="0" y="1511"/>
                  </a:cubicBezTo>
                  <a:cubicBezTo>
                    <a:pt x="0" y="2361"/>
                    <a:pt x="662" y="3022"/>
                    <a:pt x="1417" y="3022"/>
                  </a:cubicBezTo>
                  <a:cubicBezTo>
                    <a:pt x="2267" y="3022"/>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8" name="Google Shape;7118;p41"/>
            <p:cNvSpPr/>
            <p:nvPr/>
          </p:nvSpPr>
          <p:spPr>
            <a:xfrm>
              <a:off x="5531050"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1" y="3022"/>
                    <a:pt x="3022" y="2361"/>
                    <a:pt x="3022" y="1511"/>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19" name="Google Shape;7119;p41"/>
            <p:cNvSpPr/>
            <p:nvPr/>
          </p:nvSpPr>
          <p:spPr>
            <a:xfrm>
              <a:off x="5332750" y="2126800"/>
              <a:ext cx="75550" cy="75575"/>
            </a:xfrm>
            <a:custGeom>
              <a:avLst/>
              <a:gdLst/>
              <a:ahLst/>
              <a:cxnLst/>
              <a:rect l="l" t="t" r="r" b="b"/>
              <a:pathLst>
                <a:path w="3022" h="3023" extrusionOk="0">
                  <a:moveTo>
                    <a:pt x="1511" y="1"/>
                  </a:moveTo>
                  <a:cubicBezTo>
                    <a:pt x="661" y="1"/>
                    <a:pt x="0" y="662"/>
                    <a:pt x="0" y="1511"/>
                  </a:cubicBezTo>
                  <a:cubicBezTo>
                    <a:pt x="0" y="2361"/>
                    <a:pt x="661" y="3022"/>
                    <a:pt x="1511" y="3022"/>
                  </a:cubicBezTo>
                  <a:cubicBezTo>
                    <a:pt x="2267" y="3022"/>
                    <a:pt x="2928" y="2361"/>
                    <a:pt x="2928" y="1511"/>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0" name="Google Shape;7120;p41"/>
            <p:cNvSpPr/>
            <p:nvPr/>
          </p:nvSpPr>
          <p:spPr>
            <a:xfrm>
              <a:off x="5134425" y="2126800"/>
              <a:ext cx="73225" cy="75575"/>
            </a:xfrm>
            <a:custGeom>
              <a:avLst/>
              <a:gdLst/>
              <a:ahLst/>
              <a:cxnLst/>
              <a:rect l="l" t="t" r="r" b="b"/>
              <a:pathLst>
                <a:path w="2929" h="3023" extrusionOk="0">
                  <a:moveTo>
                    <a:pt x="1417" y="1"/>
                  </a:moveTo>
                  <a:cubicBezTo>
                    <a:pt x="662" y="1"/>
                    <a:pt x="1" y="662"/>
                    <a:pt x="1" y="1511"/>
                  </a:cubicBezTo>
                  <a:cubicBezTo>
                    <a:pt x="1" y="2361"/>
                    <a:pt x="662" y="3022"/>
                    <a:pt x="1417" y="3022"/>
                  </a:cubicBezTo>
                  <a:cubicBezTo>
                    <a:pt x="2267" y="3022"/>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1" name="Google Shape;7121;p41"/>
            <p:cNvSpPr/>
            <p:nvPr/>
          </p:nvSpPr>
          <p:spPr>
            <a:xfrm>
              <a:off x="4933750"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2" name="Google Shape;7122;p41"/>
            <p:cNvSpPr/>
            <p:nvPr/>
          </p:nvSpPr>
          <p:spPr>
            <a:xfrm>
              <a:off x="47354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3" name="Google Shape;7123;p41"/>
            <p:cNvSpPr/>
            <p:nvPr/>
          </p:nvSpPr>
          <p:spPr>
            <a:xfrm>
              <a:off x="4537125" y="2126800"/>
              <a:ext cx="73225" cy="75575"/>
            </a:xfrm>
            <a:custGeom>
              <a:avLst/>
              <a:gdLst/>
              <a:ahLst/>
              <a:cxnLst/>
              <a:rect l="l" t="t" r="r" b="b"/>
              <a:pathLst>
                <a:path w="2929" h="3023" extrusionOk="0">
                  <a:moveTo>
                    <a:pt x="1417" y="1"/>
                  </a:moveTo>
                  <a:cubicBezTo>
                    <a:pt x="662" y="1"/>
                    <a:pt x="1" y="662"/>
                    <a:pt x="1" y="1511"/>
                  </a:cubicBezTo>
                  <a:cubicBezTo>
                    <a:pt x="1" y="2361"/>
                    <a:pt x="662" y="3022"/>
                    <a:pt x="1417" y="3022"/>
                  </a:cubicBezTo>
                  <a:lnTo>
                    <a:pt x="1512" y="3022"/>
                  </a:lnTo>
                  <a:cubicBezTo>
                    <a:pt x="2267" y="3022"/>
                    <a:pt x="2928" y="2361"/>
                    <a:pt x="2928" y="1511"/>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4" name="Google Shape;7124;p41"/>
            <p:cNvSpPr/>
            <p:nvPr/>
          </p:nvSpPr>
          <p:spPr>
            <a:xfrm>
              <a:off x="4336450" y="2126800"/>
              <a:ext cx="75575" cy="75575"/>
            </a:xfrm>
            <a:custGeom>
              <a:avLst/>
              <a:gdLst/>
              <a:ahLst/>
              <a:cxnLst/>
              <a:rect l="l" t="t" r="r" b="b"/>
              <a:pathLst>
                <a:path w="3023" h="3023" extrusionOk="0">
                  <a:moveTo>
                    <a:pt x="1512" y="1"/>
                  </a:moveTo>
                  <a:cubicBezTo>
                    <a:pt x="662" y="1"/>
                    <a:pt x="1" y="662"/>
                    <a:pt x="1" y="1511"/>
                  </a:cubicBezTo>
                  <a:cubicBezTo>
                    <a:pt x="1" y="2361"/>
                    <a:pt x="662" y="3022"/>
                    <a:pt x="1512" y="3022"/>
                  </a:cubicBezTo>
                  <a:cubicBezTo>
                    <a:pt x="2362" y="3022"/>
                    <a:pt x="3023" y="2361"/>
                    <a:pt x="3023" y="1511"/>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5" name="Google Shape;7125;p41"/>
            <p:cNvSpPr/>
            <p:nvPr/>
          </p:nvSpPr>
          <p:spPr>
            <a:xfrm>
              <a:off x="4138150" y="2126800"/>
              <a:ext cx="75575" cy="75575"/>
            </a:xfrm>
            <a:custGeom>
              <a:avLst/>
              <a:gdLst/>
              <a:ahLst/>
              <a:cxnLst/>
              <a:rect l="l" t="t" r="r" b="b"/>
              <a:pathLst>
                <a:path w="3023" h="3023" extrusionOk="0">
                  <a:moveTo>
                    <a:pt x="1511" y="1"/>
                  </a:moveTo>
                  <a:cubicBezTo>
                    <a:pt x="661" y="1"/>
                    <a:pt x="0" y="662"/>
                    <a:pt x="0" y="1511"/>
                  </a:cubicBezTo>
                  <a:cubicBezTo>
                    <a:pt x="0" y="2361"/>
                    <a:pt x="661" y="3022"/>
                    <a:pt x="1511" y="3022"/>
                  </a:cubicBezTo>
                  <a:cubicBezTo>
                    <a:pt x="2361" y="3022"/>
                    <a:pt x="3022" y="2361"/>
                    <a:pt x="3022" y="1511"/>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6" name="Google Shape;7126;p41"/>
            <p:cNvSpPr/>
            <p:nvPr/>
          </p:nvSpPr>
          <p:spPr>
            <a:xfrm>
              <a:off x="3939825" y="2126800"/>
              <a:ext cx="73225" cy="75575"/>
            </a:xfrm>
            <a:custGeom>
              <a:avLst/>
              <a:gdLst/>
              <a:ahLst/>
              <a:cxnLst/>
              <a:rect l="l" t="t" r="r" b="b"/>
              <a:pathLst>
                <a:path w="2929" h="3023" extrusionOk="0">
                  <a:moveTo>
                    <a:pt x="1512" y="1"/>
                  </a:moveTo>
                  <a:cubicBezTo>
                    <a:pt x="662" y="1"/>
                    <a:pt x="1" y="662"/>
                    <a:pt x="1" y="1511"/>
                  </a:cubicBezTo>
                  <a:cubicBezTo>
                    <a:pt x="1" y="2361"/>
                    <a:pt x="662" y="3022"/>
                    <a:pt x="1512" y="3022"/>
                  </a:cubicBezTo>
                  <a:cubicBezTo>
                    <a:pt x="2267" y="3022"/>
                    <a:pt x="2928" y="2361"/>
                    <a:pt x="2928" y="1511"/>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7" name="Google Shape;7127;p41"/>
            <p:cNvSpPr/>
            <p:nvPr/>
          </p:nvSpPr>
          <p:spPr>
            <a:xfrm>
              <a:off x="61283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8" name="Google Shape;7128;p41"/>
            <p:cNvSpPr/>
            <p:nvPr/>
          </p:nvSpPr>
          <p:spPr>
            <a:xfrm>
              <a:off x="5930025" y="231567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29" name="Google Shape;7129;p41"/>
            <p:cNvSpPr/>
            <p:nvPr/>
          </p:nvSpPr>
          <p:spPr>
            <a:xfrm>
              <a:off x="5731725" y="2315675"/>
              <a:ext cx="73200" cy="75575"/>
            </a:xfrm>
            <a:custGeom>
              <a:avLst/>
              <a:gdLst/>
              <a:ahLst/>
              <a:cxnLst/>
              <a:rect l="l" t="t" r="r" b="b"/>
              <a:pathLst>
                <a:path w="2928" h="3023"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0" name="Google Shape;7130;p41"/>
            <p:cNvSpPr/>
            <p:nvPr/>
          </p:nvSpPr>
          <p:spPr>
            <a:xfrm>
              <a:off x="5531050"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1" name="Google Shape;7131;p41"/>
            <p:cNvSpPr/>
            <p:nvPr/>
          </p:nvSpPr>
          <p:spPr>
            <a:xfrm>
              <a:off x="5332750" y="2315675"/>
              <a:ext cx="75550" cy="75575"/>
            </a:xfrm>
            <a:custGeom>
              <a:avLst/>
              <a:gdLst/>
              <a:ahLst/>
              <a:cxnLst/>
              <a:rect l="l" t="t" r="r" b="b"/>
              <a:pathLst>
                <a:path w="3022" h="3023"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2" name="Google Shape;7132;p41"/>
            <p:cNvSpPr/>
            <p:nvPr/>
          </p:nvSpPr>
          <p:spPr>
            <a:xfrm>
              <a:off x="5134425" y="231567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3" name="Google Shape;7133;p41"/>
            <p:cNvSpPr/>
            <p:nvPr/>
          </p:nvSpPr>
          <p:spPr>
            <a:xfrm>
              <a:off x="4933750"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4" name="Google Shape;7134;p41"/>
            <p:cNvSpPr/>
            <p:nvPr/>
          </p:nvSpPr>
          <p:spPr>
            <a:xfrm>
              <a:off x="47354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5" name="Google Shape;7135;p41"/>
            <p:cNvSpPr/>
            <p:nvPr/>
          </p:nvSpPr>
          <p:spPr>
            <a:xfrm>
              <a:off x="4537125" y="2315675"/>
              <a:ext cx="73225" cy="75575"/>
            </a:xfrm>
            <a:custGeom>
              <a:avLst/>
              <a:gdLst/>
              <a:ahLst/>
              <a:cxnLst/>
              <a:rect l="l" t="t" r="r" b="b"/>
              <a:pathLst>
                <a:path w="2929" h="3023"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6" name="Google Shape;7136;p41"/>
            <p:cNvSpPr/>
            <p:nvPr/>
          </p:nvSpPr>
          <p:spPr>
            <a:xfrm>
              <a:off x="4336450" y="2315675"/>
              <a:ext cx="75575" cy="75575"/>
            </a:xfrm>
            <a:custGeom>
              <a:avLst/>
              <a:gdLst/>
              <a:ahLst/>
              <a:cxnLst/>
              <a:rect l="l" t="t" r="r" b="b"/>
              <a:pathLst>
                <a:path w="3023" h="3023"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7" name="Google Shape;7137;p41"/>
            <p:cNvSpPr/>
            <p:nvPr/>
          </p:nvSpPr>
          <p:spPr>
            <a:xfrm>
              <a:off x="4138150" y="2315675"/>
              <a:ext cx="75575" cy="75575"/>
            </a:xfrm>
            <a:custGeom>
              <a:avLst/>
              <a:gdLst/>
              <a:ahLst/>
              <a:cxnLst/>
              <a:rect l="l" t="t" r="r" b="b"/>
              <a:pathLst>
                <a:path w="3023" h="3023"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8" name="Google Shape;7138;p41"/>
            <p:cNvSpPr/>
            <p:nvPr/>
          </p:nvSpPr>
          <p:spPr>
            <a:xfrm>
              <a:off x="3939825" y="2315675"/>
              <a:ext cx="73225" cy="75575"/>
            </a:xfrm>
            <a:custGeom>
              <a:avLst/>
              <a:gdLst/>
              <a:ahLst/>
              <a:cxnLst/>
              <a:rect l="l" t="t" r="r" b="b"/>
              <a:pathLst>
                <a:path w="2929" h="3023"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39" name="Google Shape;7139;p41"/>
            <p:cNvSpPr/>
            <p:nvPr/>
          </p:nvSpPr>
          <p:spPr>
            <a:xfrm>
              <a:off x="6326650" y="2509250"/>
              <a:ext cx="28375" cy="68500"/>
            </a:xfrm>
            <a:custGeom>
              <a:avLst/>
              <a:gdLst/>
              <a:ahLst/>
              <a:cxnLst/>
              <a:rect l="l" t="t" r="r" b="b"/>
              <a:pathLst>
                <a:path w="1135" h="2740" extrusionOk="0">
                  <a:moveTo>
                    <a:pt x="851" y="1"/>
                  </a:moveTo>
                  <a:cubicBezTo>
                    <a:pt x="379" y="284"/>
                    <a:pt x="1" y="756"/>
                    <a:pt x="1" y="1323"/>
                  </a:cubicBezTo>
                  <a:cubicBezTo>
                    <a:pt x="1" y="1984"/>
                    <a:pt x="473" y="2551"/>
                    <a:pt x="1134" y="2740"/>
                  </a:cubicBezTo>
                  <a:cubicBezTo>
                    <a:pt x="1040" y="1795"/>
                    <a:pt x="945" y="945"/>
                    <a:pt x="85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0" name="Google Shape;7140;p41"/>
            <p:cNvSpPr/>
            <p:nvPr/>
          </p:nvSpPr>
          <p:spPr>
            <a:xfrm>
              <a:off x="61283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1" name="Google Shape;7141;p41"/>
            <p:cNvSpPr/>
            <p:nvPr/>
          </p:nvSpPr>
          <p:spPr>
            <a:xfrm>
              <a:off x="5930025" y="250455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2" name="Google Shape;7142;p41"/>
            <p:cNvSpPr/>
            <p:nvPr/>
          </p:nvSpPr>
          <p:spPr>
            <a:xfrm>
              <a:off x="5731725" y="2504550"/>
              <a:ext cx="73200" cy="75550"/>
            </a:xfrm>
            <a:custGeom>
              <a:avLst/>
              <a:gdLst/>
              <a:ahLst/>
              <a:cxnLst/>
              <a:rect l="l" t="t" r="r" b="b"/>
              <a:pathLst>
                <a:path w="2928" h="3022" extrusionOk="0">
                  <a:moveTo>
                    <a:pt x="1417" y="0"/>
                  </a:moveTo>
                  <a:cubicBezTo>
                    <a:pt x="662" y="0"/>
                    <a:pt x="0" y="661"/>
                    <a:pt x="0" y="1511"/>
                  </a:cubicBezTo>
                  <a:cubicBezTo>
                    <a:pt x="0"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3" name="Google Shape;7143;p41"/>
            <p:cNvSpPr/>
            <p:nvPr/>
          </p:nvSpPr>
          <p:spPr>
            <a:xfrm>
              <a:off x="5531050"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1" y="3022"/>
                    <a:pt x="3022" y="2361"/>
                    <a:pt x="3022" y="1511"/>
                  </a:cubicBezTo>
                  <a:cubicBezTo>
                    <a:pt x="3022" y="661"/>
                    <a:pt x="2361"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4" name="Google Shape;7144;p41"/>
            <p:cNvSpPr/>
            <p:nvPr/>
          </p:nvSpPr>
          <p:spPr>
            <a:xfrm>
              <a:off x="5332750" y="2504550"/>
              <a:ext cx="75550" cy="75550"/>
            </a:xfrm>
            <a:custGeom>
              <a:avLst/>
              <a:gdLst/>
              <a:ahLst/>
              <a:cxnLst/>
              <a:rect l="l" t="t" r="r" b="b"/>
              <a:pathLst>
                <a:path w="3022" h="3022" extrusionOk="0">
                  <a:moveTo>
                    <a:pt x="1511" y="0"/>
                  </a:moveTo>
                  <a:cubicBezTo>
                    <a:pt x="661" y="0"/>
                    <a:pt x="0" y="661"/>
                    <a:pt x="0" y="1511"/>
                  </a:cubicBezTo>
                  <a:cubicBezTo>
                    <a:pt x="0" y="2361"/>
                    <a:pt x="661" y="3022"/>
                    <a:pt x="1511" y="3022"/>
                  </a:cubicBezTo>
                  <a:cubicBezTo>
                    <a:pt x="2267" y="3022"/>
                    <a:pt x="2928" y="2361"/>
                    <a:pt x="2928" y="1511"/>
                  </a:cubicBezTo>
                  <a:cubicBezTo>
                    <a:pt x="3022" y="661"/>
                    <a:pt x="2267"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5" name="Google Shape;7145;p41"/>
            <p:cNvSpPr/>
            <p:nvPr/>
          </p:nvSpPr>
          <p:spPr>
            <a:xfrm>
              <a:off x="5134425" y="250455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6" name="Google Shape;7146;p41"/>
            <p:cNvSpPr/>
            <p:nvPr/>
          </p:nvSpPr>
          <p:spPr>
            <a:xfrm>
              <a:off x="4933750"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7" name="Google Shape;7147;p41"/>
            <p:cNvSpPr/>
            <p:nvPr/>
          </p:nvSpPr>
          <p:spPr>
            <a:xfrm>
              <a:off x="47354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8" name="Google Shape;7148;p41"/>
            <p:cNvSpPr/>
            <p:nvPr/>
          </p:nvSpPr>
          <p:spPr>
            <a:xfrm>
              <a:off x="4537125" y="2504550"/>
              <a:ext cx="73225" cy="75550"/>
            </a:xfrm>
            <a:custGeom>
              <a:avLst/>
              <a:gdLst/>
              <a:ahLst/>
              <a:cxnLst/>
              <a:rect l="l" t="t" r="r" b="b"/>
              <a:pathLst>
                <a:path w="2929" h="3022" extrusionOk="0">
                  <a:moveTo>
                    <a:pt x="1417" y="0"/>
                  </a:moveTo>
                  <a:cubicBezTo>
                    <a:pt x="662" y="0"/>
                    <a:pt x="1" y="661"/>
                    <a:pt x="1" y="1511"/>
                  </a:cubicBezTo>
                  <a:cubicBezTo>
                    <a:pt x="1" y="2361"/>
                    <a:pt x="662" y="3022"/>
                    <a:pt x="1417" y="3022"/>
                  </a:cubicBezTo>
                  <a:lnTo>
                    <a:pt x="1512" y="3022"/>
                  </a:lnTo>
                  <a:cubicBezTo>
                    <a:pt x="2267" y="3022"/>
                    <a:pt x="2928" y="2361"/>
                    <a:pt x="2928" y="1511"/>
                  </a:cubicBezTo>
                  <a:cubicBezTo>
                    <a:pt x="2928" y="661"/>
                    <a:pt x="2267" y="0"/>
                    <a:pt x="1417"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49" name="Google Shape;7149;p41"/>
            <p:cNvSpPr/>
            <p:nvPr/>
          </p:nvSpPr>
          <p:spPr>
            <a:xfrm>
              <a:off x="4336450" y="2504550"/>
              <a:ext cx="75575" cy="75550"/>
            </a:xfrm>
            <a:custGeom>
              <a:avLst/>
              <a:gdLst/>
              <a:ahLst/>
              <a:cxnLst/>
              <a:rect l="l" t="t" r="r" b="b"/>
              <a:pathLst>
                <a:path w="3023" h="3022" extrusionOk="0">
                  <a:moveTo>
                    <a:pt x="1512" y="0"/>
                  </a:moveTo>
                  <a:cubicBezTo>
                    <a:pt x="662" y="0"/>
                    <a:pt x="1" y="661"/>
                    <a:pt x="1" y="1511"/>
                  </a:cubicBezTo>
                  <a:cubicBezTo>
                    <a:pt x="1" y="2361"/>
                    <a:pt x="662" y="3022"/>
                    <a:pt x="1512" y="3022"/>
                  </a:cubicBezTo>
                  <a:cubicBezTo>
                    <a:pt x="2362" y="3022"/>
                    <a:pt x="3023" y="2361"/>
                    <a:pt x="3023" y="1511"/>
                  </a:cubicBezTo>
                  <a:cubicBezTo>
                    <a:pt x="3023" y="661"/>
                    <a:pt x="2362"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0" name="Google Shape;7150;p41"/>
            <p:cNvSpPr/>
            <p:nvPr/>
          </p:nvSpPr>
          <p:spPr>
            <a:xfrm>
              <a:off x="4138150" y="2504550"/>
              <a:ext cx="75575" cy="75550"/>
            </a:xfrm>
            <a:custGeom>
              <a:avLst/>
              <a:gdLst/>
              <a:ahLst/>
              <a:cxnLst/>
              <a:rect l="l" t="t" r="r" b="b"/>
              <a:pathLst>
                <a:path w="3023" h="3022" extrusionOk="0">
                  <a:moveTo>
                    <a:pt x="1511" y="0"/>
                  </a:moveTo>
                  <a:cubicBezTo>
                    <a:pt x="661" y="0"/>
                    <a:pt x="0" y="661"/>
                    <a:pt x="0" y="1511"/>
                  </a:cubicBezTo>
                  <a:cubicBezTo>
                    <a:pt x="0" y="2361"/>
                    <a:pt x="661" y="3022"/>
                    <a:pt x="1511" y="3022"/>
                  </a:cubicBezTo>
                  <a:cubicBezTo>
                    <a:pt x="2361" y="3022"/>
                    <a:pt x="3022" y="2361"/>
                    <a:pt x="3022" y="1511"/>
                  </a:cubicBezTo>
                  <a:cubicBezTo>
                    <a:pt x="3022" y="661"/>
                    <a:pt x="2361" y="0"/>
                    <a:pt x="1511"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1" name="Google Shape;7151;p41"/>
            <p:cNvSpPr/>
            <p:nvPr/>
          </p:nvSpPr>
          <p:spPr>
            <a:xfrm>
              <a:off x="3939825" y="2504550"/>
              <a:ext cx="73225" cy="75550"/>
            </a:xfrm>
            <a:custGeom>
              <a:avLst/>
              <a:gdLst/>
              <a:ahLst/>
              <a:cxnLst/>
              <a:rect l="l" t="t" r="r" b="b"/>
              <a:pathLst>
                <a:path w="2929" h="3022" extrusionOk="0">
                  <a:moveTo>
                    <a:pt x="1512" y="0"/>
                  </a:moveTo>
                  <a:cubicBezTo>
                    <a:pt x="662" y="0"/>
                    <a:pt x="1" y="661"/>
                    <a:pt x="1" y="1511"/>
                  </a:cubicBezTo>
                  <a:cubicBezTo>
                    <a:pt x="1" y="2361"/>
                    <a:pt x="662" y="3022"/>
                    <a:pt x="1512" y="3022"/>
                  </a:cubicBezTo>
                  <a:cubicBezTo>
                    <a:pt x="2267" y="3022"/>
                    <a:pt x="2928" y="2361"/>
                    <a:pt x="2928" y="1511"/>
                  </a:cubicBezTo>
                  <a:cubicBezTo>
                    <a:pt x="2928" y="661"/>
                    <a:pt x="2267" y="0"/>
                    <a:pt x="1512" y="0"/>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2" name="Google Shape;7152;p41"/>
            <p:cNvSpPr/>
            <p:nvPr/>
          </p:nvSpPr>
          <p:spPr>
            <a:xfrm>
              <a:off x="6326650" y="2693400"/>
              <a:ext cx="40175" cy="75575"/>
            </a:xfrm>
            <a:custGeom>
              <a:avLst/>
              <a:gdLst/>
              <a:ahLst/>
              <a:cxnLst/>
              <a:rect l="l" t="t" r="r" b="b"/>
              <a:pathLst>
                <a:path w="1607" h="3023" extrusionOk="0">
                  <a:moveTo>
                    <a:pt x="1512" y="1"/>
                  </a:moveTo>
                  <a:cubicBezTo>
                    <a:pt x="662" y="1"/>
                    <a:pt x="1" y="662"/>
                    <a:pt x="1" y="1512"/>
                  </a:cubicBezTo>
                  <a:cubicBezTo>
                    <a:pt x="1" y="2362"/>
                    <a:pt x="662" y="3023"/>
                    <a:pt x="1512" y="3023"/>
                  </a:cubicBezTo>
                  <a:lnTo>
                    <a:pt x="1512" y="2928"/>
                  </a:lnTo>
                  <a:lnTo>
                    <a:pt x="1606" y="2928"/>
                  </a:lnTo>
                  <a:cubicBezTo>
                    <a:pt x="1606" y="1984"/>
                    <a:pt x="1512" y="1040"/>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3" name="Google Shape;7153;p41"/>
            <p:cNvSpPr/>
            <p:nvPr/>
          </p:nvSpPr>
          <p:spPr>
            <a:xfrm>
              <a:off x="61283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4" name="Google Shape;7154;p41"/>
            <p:cNvSpPr/>
            <p:nvPr/>
          </p:nvSpPr>
          <p:spPr>
            <a:xfrm>
              <a:off x="5930025" y="2693400"/>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5" name="Google Shape;7155;p41"/>
            <p:cNvSpPr/>
            <p:nvPr/>
          </p:nvSpPr>
          <p:spPr>
            <a:xfrm>
              <a:off x="5731725" y="2693400"/>
              <a:ext cx="73200" cy="75575"/>
            </a:xfrm>
            <a:custGeom>
              <a:avLst/>
              <a:gdLst/>
              <a:ahLst/>
              <a:cxnLst/>
              <a:rect l="l" t="t" r="r" b="b"/>
              <a:pathLst>
                <a:path w="2928" h="3023" extrusionOk="0">
                  <a:moveTo>
                    <a:pt x="1417" y="1"/>
                  </a:moveTo>
                  <a:cubicBezTo>
                    <a:pt x="662" y="1"/>
                    <a:pt x="0" y="662"/>
                    <a:pt x="0" y="1512"/>
                  </a:cubicBezTo>
                  <a:cubicBezTo>
                    <a:pt x="0" y="2362"/>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6" name="Google Shape;7156;p41"/>
            <p:cNvSpPr/>
            <p:nvPr/>
          </p:nvSpPr>
          <p:spPr>
            <a:xfrm>
              <a:off x="5531050"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1" y="3023"/>
                    <a:pt x="3022" y="2362"/>
                    <a:pt x="3022" y="1512"/>
                  </a:cubicBezTo>
                  <a:cubicBezTo>
                    <a:pt x="3022" y="662"/>
                    <a:pt x="2361"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7" name="Google Shape;7157;p41"/>
            <p:cNvSpPr/>
            <p:nvPr/>
          </p:nvSpPr>
          <p:spPr>
            <a:xfrm>
              <a:off x="5332750" y="2693400"/>
              <a:ext cx="75550" cy="75575"/>
            </a:xfrm>
            <a:custGeom>
              <a:avLst/>
              <a:gdLst/>
              <a:ahLst/>
              <a:cxnLst/>
              <a:rect l="l" t="t" r="r" b="b"/>
              <a:pathLst>
                <a:path w="3022" h="3023" extrusionOk="0">
                  <a:moveTo>
                    <a:pt x="1511" y="1"/>
                  </a:moveTo>
                  <a:cubicBezTo>
                    <a:pt x="661" y="1"/>
                    <a:pt x="0" y="662"/>
                    <a:pt x="0" y="1512"/>
                  </a:cubicBezTo>
                  <a:cubicBezTo>
                    <a:pt x="0" y="2362"/>
                    <a:pt x="661" y="3023"/>
                    <a:pt x="1511" y="3023"/>
                  </a:cubicBezTo>
                  <a:cubicBezTo>
                    <a:pt x="2267" y="3023"/>
                    <a:pt x="2928" y="2362"/>
                    <a:pt x="2928" y="1512"/>
                  </a:cubicBezTo>
                  <a:cubicBezTo>
                    <a:pt x="3022" y="662"/>
                    <a:pt x="2267"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8" name="Google Shape;7158;p41"/>
            <p:cNvSpPr/>
            <p:nvPr/>
          </p:nvSpPr>
          <p:spPr>
            <a:xfrm>
              <a:off x="5134425" y="2693400"/>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59" name="Google Shape;7159;p41"/>
            <p:cNvSpPr/>
            <p:nvPr/>
          </p:nvSpPr>
          <p:spPr>
            <a:xfrm>
              <a:off x="4933750"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60" name="Google Shape;7160;p41"/>
            <p:cNvSpPr/>
            <p:nvPr/>
          </p:nvSpPr>
          <p:spPr>
            <a:xfrm>
              <a:off x="47354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61" name="Google Shape;7161;p41"/>
            <p:cNvSpPr/>
            <p:nvPr/>
          </p:nvSpPr>
          <p:spPr>
            <a:xfrm>
              <a:off x="4537125" y="2693400"/>
              <a:ext cx="73225" cy="75575"/>
            </a:xfrm>
            <a:custGeom>
              <a:avLst/>
              <a:gdLst/>
              <a:ahLst/>
              <a:cxnLst/>
              <a:rect l="l" t="t" r="r" b="b"/>
              <a:pathLst>
                <a:path w="2929" h="3023" extrusionOk="0">
                  <a:moveTo>
                    <a:pt x="1417" y="1"/>
                  </a:moveTo>
                  <a:cubicBezTo>
                    <a:pt x="662" y="1"/>
                    <a:pt x="1" y="662"/>
                    <a:pt x="1" y="1512"/>
                  </a:cubicBezTo>
                  <a:cubicBezTo>
                    <a:pt x="1" y="2362"/>
                    <a:pt x="662" y="3023"/>
                    <a:pt x="1417" y="3023"/>
                  </a:cubicBezTo>
                  <a:lnTo>
                    <a:pt x="1512" y="3023"/>
                  </a:lnTo>
                  <a:cubicBezTo>
                    <a:pt x="2267" y="3023"/>
                    <a:pt x="2928" y="2362"/>
                    <a:pt x="2928" y="1512"/>
                  </a:cubicBezTo>
                  <a:cubicBezTo>
                    <a:pt x="2928" y="662"/>
                    <a:pt x="2267" y="1"/>
                    <a:pt x="1417"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62" name="Google Shape;7162;p41"/>
            <p:cNvSpPr/>
            <p:nvPr/>
          </p:nvSpPr>
          <p:spPr>
            <a:xfrm>
              <a:off x="4336450" y="2693400"/>
              <a:ext cx="75575" cy="75575"/>
            </a:xfrm>
            <a:custGeom>
              <a:avLst/>
              <a:gdLst/>
              <a:ahLst/>
              <a:cxnLst/>
              <a:rect l="l" t="t" r="r" b="b"/>
              <a:pathLst>
                <a:path w="3023" h="3023" extrusionOk="0">
                  <a:moveTo>
                    <a:pt x="1512" y="1"/>
                  </a:moveTo>
                  <a:cubicBezTo>
                    <a:pt x="662" y="1"/>
                    <a:pt x="1" y="662"/>
                    <a:pt x="1" y="1512"/>
                  </a:cubicBezTo>
                  <a:cubicBezTo>
                    <a:pt x="1" y="2362"/>
                    <a:pt x="662" y="3023"/>
                    <a:pt x="1512" y="3023"/>
                  </a:cubicBezTo>
                  <a:cubicBezTo>
                    <a:pt x="2362" y="3023"/>
                    <a:pt x="3023" y="2362"/>
                    <a:pt x="3023" y="1512"/>
                  </a:cubicBezTo>
                  <a:cubicBezTo>
                    <a:pt x="3023" y="662"/>
                    <a:pt x="2362"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63" name="Google Shape;7163;p41"/>
            <p:cNvSpPr/>
            <p:nvPr/>
          </p:nvSpPr>
          <p:spPr>
            <a:xfrm>
              <a:off x="4138150" y="2693400"/>
              <a:ext cx="75575" cy="75575"/>
            </a:xfrm>
            <a:custGeom>
              <a:avLst/>
              <a:gdLst/>
              <a:ahLst/>
              <a:cxnLst/>
              <a:rect l="l" t="t" r="r" b="b"/>
              <a:pathLst>
                <a:path w="3023" h="3023" extrusionOk="0">
                  <a:moveTo>
                    <a:pt x="1511" y="1"/>
                  </a:moveTo>
                  <a:cubicBezTo>
                    <a:pt x="661" y="1"/>
                    <a:pt x="0" y="662"/>
                    <a:pt x="0" y="1512"/>
                  </a:cubicBezTo>
                  <a:cubicBezTo>
                    <a:pt x="0" y="2362"/>
                    <a:pt x="661" y="3023"/>
                    <a:pt x="1511" y="3023"/>
                  </a:cubicBezTo>
                  <a:cubicBezTo>
                    <a:pt x="2361" y="3023"/>
                    <a:pt x="3022" y="2362"/>
                    <a:pt x="3022" y="1512"/>
                  </a:cubicBezTo>
                  <a:cubicBezTo>
                    <a:pt x="3022" y="662"/>
                    <a:pt x="2361" y="1"/>
                    <a:pt x="1511"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164" name="Google Shape;7164;p41"/>
            <p:cNvSpPr/>
            <p:nvPr/>
          </p:nvSpPr>
          <p:spPr>
            <a:xfrm>
              <a:off x="3939825" y="2693400"/>
              <a:ext cx="73225" cy="75575"/>
            </a:xfrm>
            <a:custGeom>
              <a:avLst/>
              <a:gdLst/>
              <a:ahLst/>
              <a:cxnLst/>
              <a:rect l="l" t="t" r="r" b="b"/>
              <a:pathLst>
                <a:path w="2929" h="3023" extrusionOk="0">
                  <a:moveTo>
                    <a:pt x="1512" y="1"/>
                  </a:moveTo>
                  <a:cubicBezTo>
                    <a:pt x="662" y="1"/>
                    <a:pt x="1" y="662"/>
                    <a:pt x="1" y="1512"/>
                  </a:cubicBezTo>
                  <a:cubicBezTo>
                    <a:pt x="1" y="2362"/>
                    <a:pt x="662" y="3023"/>
                    <a:pt x="1512" y="3023"/>
                  </a:cubicBezTo>
                  <a:cubicBezTo>
                    <a:pt x="2267" y="3023"/>
                    <a:pt x="2928" y="2362"/>
                    <a:pt x="2928" y="1512"/>
                  </a:cubicBezTo>
                  <a:cubicBezTo>
                    <a:pt x="2928" y="662"/>
                    <a:pt x="2267" y="1"/>
                    <a:pt x="1512" y="1"/>
                  </a:cubicBezTo>
                  <a:close/>
                </a:path>
              </a:pathLst>
            </a:custGeom>
            <a:solidFill>
              <a:srgbClr val="DB163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grpSp>
      <p:pic>
        <p:nvPicPr>
          <p:cNvPr id="7165" name="Google Shape;7165;p41"/>
          <p:cNvPicPr preferRelativeResize="0"/>
          <p:nvPr/>
        </p:nvPicPr>
        <p:blipFill rotWithShape="1">
          <a:blip r:embed="rId2">
            <a:alphaModFix/>
          </a:blip>
          <a:srcRect/>
          <a:stretch/>
        </p:blipFill>
        <p:spPr>
          <a:xfrm>
            <a:off x="9906300" y="2286000"/>
            <a:ext cx="2286400" cy="2286400"/>
          </a:xfrm>
          <a:prstGeom prst="rect">
            <a:avLst/>
          </a:prstGeom>
          <a:noFill/>
          <a:ln>
            <a:noFill/>
          </a:ln>
        </p:spPr>
      </p:pic>
      <p:pic>
        <p:nvPicPr>
          <p:cNvPr id="7166" name="Google Shape;7166;p41"/>
          <p:cNvPicPr preferRelativeResize="0"/>
          <p:nvPr/>
        </p:nvPicPr>
        <p:blipFill>
          <a:blip r:embed="rId3">
            <a:alphaModFix/>
          </a:blip>
          <a:stretch>
            <a:fillRect/>
          </a:stretch>
        </p:blipFill>
        <p:spPr>
          <a:xfrm>
            <a:off x="9905600" y="-33"/>
            <a:ext cx="2286400" cy="2286400"/>
          </a:xfrm>
          <a:prstGeom prst="rect">
            <a:avLst/>
          </a:prstGeom>
          <a:noFill/>
          <a:ln>
            <a:noFill/>
          </a:ln>
        </p:spPr>
      </p:pic>
      <p:sp>
        <p:nvSpPr>
          <p:cNvPr id="7167" name="Google Shape;7167;p41"/>
          <p:cNvSpPr txBox="1">
            <a:spLocks noGrp="1"/>
          </p:cNvSpPr>
          <p:nvPr>
            <p:ph type="title"/>
          </p:nvPr>
        </p:nvSpPr>
        <p:spPr>
          <a:xfrm>
            <a:off x="408867" y="2931167"/>
            <a:ext cx="6929200" cy="15284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chemeClr val="accent3"/>
              </a:buClr>
              <a:buSzPts val="4200"/>
              <a:buNone/>
              <a:defRPr sz="5600">
                <a:solidFill>
                  <a:schemeClr val="accent3"/>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168" name="Google Shape;7168;p41"/>
          <p:cNvSpPr txBox="1"/>
          <p:nvPr/>
        </p:nvSpPr>
        <p:spPr>
          <a:xfrm>
            <a:off x="415600" y="4816101"/>
            <a:ext cx="6300800" cy="691200"/>
          </a:xfrm>
          <a:prstGeom prst="rect">
            <a:avLst/>
          </a:prstGeom>
          <a:noFill/>
          <a:ln>
            <a:noFill/>
          </a:ln>
        </p:spPr>
        <p:txBody>
          <a:bodyPr spcFirstLastPara="1" wrap="square" lIns="121900" tIns="121900" rIns="121900" bIns="121900" anchor="t" anchorCtr="0">
            <a:norm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667" b="0" i="0" u="none" strike="noStrike" kern="0" cap="none" spc="0" normalizeH="0" baseline="0" noProof="0">
              <a:ln>
                <a:noFill/>
              </a:ln>
              <a:solidFill>
                <a:srgbClr val="D2D6D9"/>
              </a:solidFill>
              <a:effectLst/>
              <a:uLnTx/>
              <a:uFillTx/>
              <a:latin typeface="Inter"/>
              <a:ea typeface="Inter"/>
              <a:cs typeface="Inter"/>
              <a:sym typeface="Inter"/>
            </a:endParaRPr>
          </a:p>
        </p:txBody>
      </p:sp>
      <p:sp>
        <p:nvSpPr>
          <p:cNvPr id="7169" name="Google Shape;7169;p41"/>
          <p:cNvSpPr txBox="1">
            <a:spLocks noGrp="1"/>
          </p:cNvSpPr>
          <p:nvPr>
            <p:ph type="subTitle" idx="1"/>
          </p:nvPr>
        </p:nvSpPr>
        <p:spPr>
          <a:xfrm>
            <a:off x="415600" y="4853668"/>
            <a:ext cx="6300800" cy="6912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chemeClr val="lt2"/>
              </a:buClr>
              <a:buSzPts val="2000"/>
              <a:buNone/>
              <a:defRPr sz="2667">
                <a:solidFill>
                  <a:schemeClr val="lt2"/>
                </a:solidFill>
              </a:defRPr>
            </a:lvl1pPr>
            <a:lvl2pPr lvl="1" algn="l" rtl="0">
              <a:lnSpc>
                <a:spcPct val="100000"/>
              </a:lnSpc>
              <a:spcBef>
                <a:spcPts val="0"/>
              </a:spcBef>
              <a:spcAft>
                <a:spcPts val="0"/>
              </a:spcAft>
              <a:buClr>
                <a:schemeClr val="lt2"/>
              </a:buClr>
              <a:buSzPts val="2000"/>
              <a:buNone/>
              <a:defRPr sz="2667">
                <a:solidFill>
                  <a:schemeClr val="lt2"/>
                </a:solidFill>
              </a:defRPr>
            </a:lvl2pPr>
            <a:lvl3pPr lvl="2" algn="l" rtl="0">
              <a:lnSpc>
                <a:spcPct val="100000"/>
              </a:lnSpc>
              <a:spcBef>
                <a:spcPts val="0"/>
              </a:spcBef>
              <a:spcAft>
                <a:spcPts val="0"/>
              </a:spcAft>
              <a:buClr>
                <a:schemeClr val="lt2"/>
              </a:buClr>
              <a:buSzPts val="2000"/>
              <a:buNone/>
              <a:defRPr sz="2667">
                <a:solidFill>
                  <a:schemeClr val="lt2"/>
                </a:solidFill>
              </a:defRPr>
            </a:lvl3pPr>
            <a:lvl4pPr lvl="3" algn="l" rtl="0">
              <a:lnSpc>
                <a:spcPct val="100000"/>
              </a:lnSpc>
              <a:spcBef>
                <a:spcPts val="0"/>
              </a:spcBef>
              <a:spcAft>
                <a:spcPts val="0"/>
              </a:spcAft>
              <a:buClr>
                <a:schemeClr val="lt2"/>
              </a:buClr>
              <a:buSzPts val="2000"/>
              <a:buNone/>
              <a:defRPr sz="2667">
                <a:solidFill>
                  <a:schemeClr val="lt2"/>
                </a:solidFill>
              </a:defRPr>
            </a:lvl4pPr>
            <a:lvl5pPr lvl="4" algn="l" rtl="0">
              <a:lnSpc>
                <a:spcPct val="100000"/>
              </a:lnSpc>
              <a:spcBef>
                <a:spcPts val="0"/>
              </a:spcBef>
              <a:spcAft>
                <a:spcPts val="0"/>
              </a:spcAft>
              <a:buClr>
                <a:schemeClr val="lt2"/>
              </a:buClr>
              <a:buSzPts val="2000"/>
              <a:buNone/>
              <a:defRPr sz="2667">
                <a:solidFill>
                  <a:schemeClr val="lt2"/>
                </a:solidFill>
              </a:defRPr>
            </a:lvl5pPr>
            <a:lvl6pPr lvl="5" algn="l" rtl="0">
              <a:lnSpc>
                <a:spcPct val="100000"/>
              </a:lnSpc>
              <a:spcBef>
                <a:spcPts val="0"/>
              </a:spcBef>
              <a:spcAft>
                <a:spcPts val="0"/>
              </a:spcAft>
              <a:buClr>
                <a:schemeClr val="lt2"/>
              </a:buClr>
              <a:buSzPts val="2000"/>
              <a:buNone/>
              <a:defRPr sz="2667">
                <a:solidFill>
                  <a:schemeClr val="lt2"/>
                </a:solidFill>
              </a:defRPr>
            </a:lvl6pPr>
            <a:lvl7pPr lvl="6" algn="l" rtl="0">
              <a:lnSpc>
                <a:spcPct val="100000"/>
              </a:lnSpc>
              <a:spcBef>
                <a:spcPts val="0"/>
              </a:spcBef>
              <a:spcAft>
                <a:spcPts val="0"/>
              </a:spcAft>
              <a:buClr>
                <a:schemeClr val="lt2"/>
              </a:buClr>
              <a:buSzPts val="2000"/>
              <a:buNone/>
              <a:defRPr sz="2667">
                <a:solidFill>
                  <a:schemeClr val="lt2"/>
                </a:solidFill>
              </a:defRPr>
            </a:lvl7pPr>
            <a:lvl8pPr lvl="7" algn="l" rtl="0">
              <a:lnSpc>
                <a:spcPct val="100000"/>
              </a:lnSpc>
              <a:spcBef>
                <a:spcPts val="0"/>
              </a:spcBef>
              <a:spcAft>
                <a:spcPts val="0"/>
              </a:spcAft>
              <a:buClr>
                <a:schemeClr val="lt2"/>
              </a:buClr>
              <a:buSzPts val="2000"/>
              <a:buNone/>
              <a:defRPr sz="2667">
                <a:solidFill>
                  <a:schemeClr val="lt2"/>
                </a:solidFill>
              </a:defRPr>
            </a:lvl8pPr>
            <a:lvl9pPr lvl="8" algn="l" rtl="0">
              <a:lnSpc>
                <a:spcPct val="100000"/>
              </a:lnSpc>
              <a:spcBef>
                <a:spcPts val="0"/>
              </a:spcBef>
              <a:spcAft>
                <a:spcPts val="0"/>
              </a:spcAft>
              <a:buClr>
                <a:schemeClr val="lt2"/>
              </a:buClr>
              <a:buSzPts val="2000"/>
              <a:buNone/>
              <a:defRPr sz="2667">
                <a:solidFill>
                  <a:schemeClr val="lt2"/>
                </a:solidFill>
              </a:defRPr>
            </a:lvl9pPr>
          </a:lstStyle>
          <a:p>
            <a:endParaRPr/>
          </a:p>
        </p:txBody>
      </p:sp>
      <p:sp>
        <p:nvSpPr>
          <p:cNvPr id="7170" name="Google Shape;7170;p41"/>
          <p:cNvSpPr/>
          <p:nvPr/>
        </p:nvSpPr>
        <p:spPr>
          <a:xfrm rot="5400000">
            <a:off x="8749101" y="3422201"/>
            <a:ext cx="2307001" cy="4564872"/>
          </a:xfrm>
          <a:custGeom>
            <a:avLst/>
            <a:gdLst/>
            <a:ahLst/>
            <a:cxnLst/>
            <a:rect l="l" t="t" r="r" b="b"/>
            <a:pathLst>
              <a:path w="58489" h="116978" extrusionOk="0">
                <a:moveTo>
                  <a:pt x="58489" y="0"/>
                </a:moveTo>
                <a:lnTo>
                  <a:pt x="55461" y="159"/>
                </a:lnTo>
                <a:lnTo>
                  <a:pt x="52433" y="319"/>
                </a:lnTo>
                <a:lnTo>
                  <a:pt x="49564" y="797"/>
                </a:lnTo>
                <a:lnTo>
                  <a:pt x="46696" y="1275"/>
                </a:lnTo>
                <a:lnTo>
                  <a:pt x="43827" y="1912"/>
                </a:lnTo>
                <a:lnTo>
                  <a:pt x="41118" y="2709"/>
                </a:lnTo>
                <a:lnTo>
                  <a:pt x="38408" y="3666"/>
                </a:lnTo>
                <a:lnTo>
                  <a:pt x="35699" y="4622"/>
                </a:lnTo>
                <a:lnTo>
                  <a:pt x="33149" y="5897"/>
                </a:lnTo>
                <a:lnTo>
                  <a:pt x="30599" y="7172"/>
                </a:lnTo>
                <a:lnTo>
                  <a:pt x="28049" y="8447"/>
                </a:lnTo>
                <a:lnTo>
                  <a:pt x="25818" y="10040"/>
                </a:lnTo>
                <a:lnTo>
                  <a:pt x="23428" y="11634"/>
                </a:lnTo>
                <a:lnTo>
                  <a:pt x="21196" y="13387"/>
                </a:lnTo>
                <a:lnTo>
                  <a:pt x="19125" y="15300"/>
                </a:lnTo>
                <a:lnTo>
                  <a:pt x="17053" y="17212"/>
                </a:lnTo>
                <a:lnTo>
                  <a:pt x="15140" y="19284"/>
                </a:lnTo>
                <a:lnTo>
                  <a:pt x="13387" y="21356"/>
                </a:lnTo>
                <a:lnTo>
                  <a:pt x="11634" y="23587"/>
                </a:lnTo>
                <a:lnTo>
                  <a:pt x="9881" y="25818"/>
                </a:lnTo>
                <a:lnTo>
                  <a:pt x="8447" y="28208"/>
                </a:lnTo>
                <a:lnTo>
                  <a:pt x="7012" y="30599"/>
                </a:lnTo>
                <a:lnTo>
                  <a:pt x="5737" y="33149"/>
                </a:lnTo>
                <a:lnTo>
                  <a:pt x="4622" y="35699"/>
                </a:lnTo>
                <a:lnTo>
                  <a:pt x="3506" y="38408"/>
                </a:lnTo>
                <a:lnTo>
                  <a:pt x="2550" y="41117"/>
                </a:lnTo>
                <a:lnTo>
                  <a:pt x="1753" y="43986"/>
                </a:lnTo>
                <a:lnTo>
                  <a:pt x="1116" y="46695"/>
                </a:lnTo>
                <a:lnTo>
                  <a:pt x="638" y="49564"/>
                </a:lnTo>
                <a:lnTo>
                  <a:pt x="319" y="52592"/>
                </a:lnTo>
                <a:lnTo>
                  <a:pt x="0" y="55461"/>
                </a:lnTo>
                <a:lnTo>
                  <a:pt x="0" y="58489"/>
                </a:lnTo>
                <a:lnTo>
                  <a:pt x="0" y="61517"/>
                </a:lnTo>
                <a:lnTo>
                  <a:pt x="319" y="64545"/>
                </a:lnTo>
                <a:lnTo>
                  <a:pt x="638" y="67413"/>
                </a:lnTo>
                <a:lnTo>
                  <a:pt x="1116" y="70282"/>
                </a:lnTo>
                <a:lnTo>
                  <a:pt x="1753" y="73151"/>
                </a:lnTo>
                <a:lnTo>
                  <a:pt x="2550" y="75860"/>
                </a:lnTo>
                <a:lnTo>
                  <a:pt x="3506" y="78729"/>
                </a:lnTo>
                <a:lnTo>
                  <a:pt x="4622" y="81279"/>
                </a:lnTo>
                <a:lnTo>
                  <a:pt x="5737" y="83828"/>
                </a:lnTo>
                <a:lnTo>
                  <a:pt x="7012" y="86378"/>
                </a:lnTo>
                <a:lnTo>
                  <a:pt x="8447" y="88928"/>
                </a:lnTo>
                <a:lnTo>
                  <a:pt x="9881" y="91319"/>
                </a:lnTo>
                <a:lnTo>
                  <a:pt x="11634" y="93550"/>
                </a:lnTo>
                <a:lnTo>
                  <a:pt x="13387" y="95781"/>
                </a:lnTo>
                <a:lnTo>
                  <a:pt x="15140" y="97853"/>
                </a:lnTo>
                <a:lnTo>
                  <a:pt x="17053" y="99925"/>
                </a:lnTo>
                <a:lnTo>
                  <a:pt x="19125" y="101837"/>
                </a:lnTo>
                <a:lnTo>
                  <a:pt x="21196" y="103750"/>
                </a:lnTo>
                <a:lnTo>
                  <a:pt x="23428" y="105343"/>
                </a:lnTo>
                <a:lnTo>
                  <a:pt x="25818" y="107096"/>
                </a:lnTo>
                <a:lnTo>
                  <a:pt x="28049" y="108531"/>
                </a:lnTo>
                <a:lnTo>
                  <a:pt x="30599" y="109965"/>
                </a:lnTo>
                <a:lnTo>
                  <a:pt x="33149" y="111240"/>
                </a:lnTo>
                <a:lnTo>
                  <a:pt x="35699" y="112356"/>
                </a:lnTo>
                <a:lnTo>
                  <a:pt x="38408" y="113471"/>
                </a:lnTo>
                <a:lnTo>
                  <a:pt x="41118" y="114427"/>
                </a:lnTo>
                <a:lnTo>
                  <a:pt x="43827" y="115224"/>
                </a:lnTo>
                <a:lnTo>
                  <a:pt x="46696" y="115862"/>
                </a:lnTo>
                <a:lnTo>
                  <a:pt x="49564" y="116340"/>
                </a:lnTo>
                <a:lnTo>
                  <a:pt x="52433" y="116659"/>
                </a:lnTo>
                <a:lnTo>
                  <a:pt x="55461" y="116977"/>
                </a:lnTo>
                <a:lnTo>
                  <a:pt x="58489" y="116977"/>
                </a:lnTo>
                <a:lnTo>
                  <a:pt x="58489"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pic>
        <p:nvPicPr>
          <p:cNvPr id="7171" name="Google Shape;7171;p41"/>
          <p:cNvPicPr preferRelativeResize="0"/>
          <p:nvPr/>
        </p:nvPicPr>
        <p:blipFill>
          <a:blip r:embed="rId4">
            <a:alphaModFix/>
          </a:blip>
          <a:stretch>
            <a:fillRect/>
          </a:stretch>
        </p:blipFill>
        <p:spPr>
          <a:xfrm>
            <a:off x="452267" y="665734"/>
            <a:ext cx="3031603" cy="2021068"/>
          </a:xfrm>
          <a:prstGeom prst="rect">
            <a:avLst/>
          </a:prstGeom>
          <a:noFill/>
          <a:ln>
            <a:noFill/>
          </a:ln>
        </p:spPr>
      </p:pic>
    </p:spTree>
    <p:extLst>
      <p:ext uri="{BB962C8B-B14F-4D97-AF65-F5344CB8AC3E}">
        <p14:creationId xmlns:p14="http://schemas.microsoft.com/office/powerpoint/2010/main" val="28686844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0"/>
        <p:cNvGrpSpPr/>
        <p:nvPr/>
      </p:nvGrpSpPr>
      <p:grpSpPr>
        <a:xfrm>
          <a:off x="0" y="0"/>
          <a:ext cx="0" cy="0"/>
          <a:chOff x="0" y="0"/>
          <a:chExt cx="0" cy="0"/>
        </a:xfrm>
      </p:grpSpPr>
      <p:sp>
        <p:nvSpPr>
          <p:cNvPr id="111" name="Google Shape;111;g3d4214f4061_2_149"/>
          <p:cNvSpPr txBox="1">
            <a:spLocks noGrp="1"/>
          </p:cNvSpPr>
          <p:nvPr>
            <p:ph type="title"/>
          </p:nvPr>
        </p:nvSpPr>
        <p:spPr>
          <a:xfrm>
            <a:off x="609600" y="900113"/>
            <a:ext cx="10972800" cy="10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2" name="Google Shape;112;g3d4214f4061_2_149"/>
          <p:cNvSpPr txBox="1">
            <a:spLocks noGrp="1"/>
          </p:cNvSpPr>
          <p:nvPr>
            <p:ph type="body" idx="1"/>
          </p:nvPr>
        </p:nvSpPr>
        <p:spPr>
          <a:xfrm>
            <a:off x="609600" y="1968500"/>
            <a:ext cx="10972800" cy="4157600"/>
          </a:xfrm>
          <a:prstGeom prst="rect">
            <a:avLst/>
          </a:prstGeom>
          <a:noFill/>
          <a:ln>
            <a:noFill/>
          </a:ln>
        </p:spPr>
        <p:txBody>
          <a:bodyPr spcFirstLastPara="1" wrap="square" lIns="91425" tIns="45700" rIns="91425" bIns="45700" anchor="t" anchorCtr="0">
            <a:noAutofit/>
          </a:bodyPr>
          <a:lstStyle>
            <a:lvl1pPr marL="609585" lvl="0" indent="-457189" algn="l">
              <a:lnSpc>
                <a:spcPct val="100000"/>
              </a:lnSpc>
              <a:spcBef>
                <a:spcPts val="480"/>
              </a:spcBef>
              <a:spcAft>
                <a:spcPts val="0"/>
              </a:spcAft>
              <a:buClr>
                <a:schemeClr val="dk1"/>
              </a:buClr>
              <a:buSzPts val="1800"/>
              <a:buChar char="•"/>
              <a:defRPr/>
            </a:lvl1pPr>
            <a:lvl2pPr marL="1219170" lvl="1" indent="-457189" algn="l">
              <a:lnSpc>
                <a:spcPct val="100000"/>
              </a:lnSpc>
              <a:spcBef>
                <a:spcPts val="480"/>
              </a:spcBef>
              <a:spcAft>
                <a:spcPts val="0"/>
              </a:spcAft>
              <a:buClr>
                <a:schemeClr val="dk1"/>
              </a:buClr>
              <a:buSzPts val="1800"/>
              <a:buChar char="–"/>
              <a:defRPr/>
            </a:lvl2pPr>
            <a:lvl3pPr marL="1828754" lvl="2" indent="-457189" algn="l">
              <a:lnSpc>
                <a:spcPct val="100000"/>
              </a:lnSpc>
              <a:spcBef>
                <a:spcPts val="480"/>
              </a:spcBef>
              <a:spcAft>
                <a:spcPts val="0"/>
              </a:spcAft>
              <a:buClr>
                <a:schemeClr val="dk1"/>
              </a:buClr>
              <a:buSzPts val="1800"/>
              <a:buChar char="•"/>
              <a:defRPr/>
            </a:lvl3pPr>
            <a:lvl4pPr marL="2438339" lvl="3" indent="-457189" algn="l">
              <a:lnSpc>
                <a:spcPct val="100000"/>
              </a:lnSpc>
              <a:spcBef>
                <a:spcPts val="480"/>
              </a:spcBef>
              <a:spcAft>
                <a:spcPts val="0"/>
              </a:spcAft>
              <a:buClr>
                <a:schemeClr val="dk1"/>
              </a:buClr>
              <a:buSzPts val="1800"/>
              <a:buChar char="–"/>
              <a:defRPr/>
            </a:lvl4pPr>
            <a:lvl5pPr marL="3047924" lvl="4" indent="-457189" algn="l">
              <a:lnSpc>
                <a:spcPct val="100000"/>
              </a:lnSpc>
              <a:spcBef>
                <a:spcPts val="480"/>
              </a:spcBef>
              <a:spcAft>
                <a:spcPts val="0"/>
              </a:spcAft>
              <a:buClr>
                <a:schemeClr val="dk1"/>
              </a:buClr>
              <a:buSzPts val="1800"/>
              <a:buChar char="»"/>
              <a:defRPr/>
            </a:lvl5pPr>
            <a:lvl6pPr marL="3657509" lvl="5" indent="-457189" algn="l">
              <a:lnSpc>
                <a:spcPct val="100000"/>
              </a:lnSpc>
              <a:spcBef>
                <a:spcPts val="480"/>
              </a:spcBef>
              <a:spcAft>
                <a:spcPts val="0"/>
              </a:spcAft>
              <a:buClr>
                <a:schemeClr val="dk1"/>
              </a:buClr>
              <a:buSzPts val="1800"/>
              <a:buChar char="•"/>
              <a:defRPr/>
            </a:lvl6pPr>
            <a:lvl7pPr marL="4267093" lvl="6" indent="-457189" algn="l">
              <a:lnSpc>
                <a:spcPct val="100000"/>
              </a:lnSpc>
              <a:spcBef>
                <a:spcPts val="480"/>
              </a:spcBef>
              <a:spcAft>
                <a:spcPts val="0"/>
              </a:spcAft>
              <a:buClr>
                <a:schemeClr val="dk1"/>
              </a:buClr>
              <a:buSzPts val="1800"/>
              <a:buChar char="•"/>
              <a:defRPr/>
            </a:lvl7pPr>
            <a:lvl8pPr marL="4876678" lvl="7" indent="-457189" algn="l">
              <a:lnSpc>
                <a:spcPct val="100000"/>
              </a:lnSpc>
              <a:spcBef>
                <a:spcPts val="480"/>
              </a:spcBef>
              <a:spcAft>
                <a:spcPts val="0"/>
              </a:spcAft>
              <a:buClr>
                <a:schemeClr val="dk1"/>
              </a:buClr>
              <a:buSzPts val="1800"/>
              <a:buChar char="•"/>
              <a:defRPr/>
            </a:lvl8pPr>
            <a:lvl9pPr marL="5486263" lvl="8" indent="-457189" algn="l">
              <a:lnSpc>
                <a:spcPct val="100000"/>
              </a:lnSpc>
              <a:spcBef>
                <a:spcPts val="480"/>
              </a:spcBef>
              <a:spcAft>
                <a:spcPts val="0"/>
              </a:spcAft>
              <a:buClr>
                <a:schemeClr val="dk1"/>
              </a:buClr>
              <a:buSzPts val="1800"/>
              <a:buChar char="•"/>
              <a:defRPr/>
            </a:lvl9pPr>
          </a:lstStyle>
          <a:p>
            <a:endParaRPr/>
          </a:p>
        </p:txBody>
      </p:sp>
      <p:sp>
        <p:nvSpPr>
          <p:cNvPr id="113" name="Google Shape;113;g3d4214f4061_2_149"/>
          <p:cNvSpPr txBox="1">
            <a:spLocks noGrp="1"/>
          </p:cNvSpPr>
          <p:nvPr>
            <p:ph type="ftr" idx="11"/>
          </p:nvPr>
        </p:nvSpPr>
        <p:spPr>
          <a:xfrm>
            <a:off x="4165600" y="6356351"/>
            <a:ext cx="3860800" cy="3660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pPr defTabSz="1219170"/>
            <a:endParaRPr lang="en-US" kern="0"/>
          </a:p>
        </p:txBody>
      </p:sp>
      <p:sp>
        <p:nvSpPr>
          <p:cNvPr id="114" name="Google Shape;114;g3d4214f4061_2_149"/>
          <p:cNvSpPr txBox="1">
            <a:spLocks noGrp="1"/>
          </p:cNvSpPr>
          <p:nvPr>
            <p:ph type="sldNum" idx="12"/>
          </p:nvPr>
        </p:nvSpPr>
        <p:spPr>
          <a:xfrm>
            <a:off x="8737600" y="6356351"/>
            <a:ext cx="2844800" cy="366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pPr defTabSz="1219170"/>
            <a:fld id="{00000000-1234-1234-1234-123412341234}" type="slidenum">
              <a:rPr lang="en-US" kern="0" smtClean="0"/>
              <a:pPr defTabSz="1219170"/>
              <a:t>‹#›</a:t>
            </a:fld>
            <a:endParaRPr lang="en-US" kern="0"/>
          </a:p>
        </p:txBody>
      </p:sp>
    </p:spTree>
    <p:extLst>
      <p:ext uri="{BB962C8B-B14F-4D97-AF65-F5344CB8AC3E}">
        <p14:creationId xmlns:p14="http://schemas.microsoft.com/office/powerpoint/2010/main" val="17017928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5"/>
        <p:cNvGrpSpPr/>
        <p:nvPr/>
      </p:nvGrpSpPr>
      <p:grpSpPr>
        <a:xfrm>
          <a:off x="0" y="0"/>
          <a:ext cx="0" cy="0"/>
          <a:chOff x="0" y="0"/>
          <a:chExt cx="0" cy="0"/>
        </a:xfrm>
      </p:grpSpPr>
      <p:sp>
        <p:nvSpPr>
          <p:cNvPr id="106" name="Google Shape;106;g3d4214f4061_2_144"/>
          <p:cNvSpPr txBox="1">
            <a:spLocks noGrp="1"/>
          </p:cNvSpPr>
          <p:nvPr>
            <p:ph type="ctrTitle"/>
          </p:nvPr>
        </p:nvSpPr>
        <p:spPr>
          <a:xfrm>
            <a:off x="914400" y="2130427"/>
            <a:ext cx="10363200" cy="1470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07" name="Google Shape;107;g3d4214f4061_2_144"/>
          <p:cNvSpPr txBox="1">
            <a:spLocks noGrp="1"/>
          </p:cNvSpPr>
          <p:nvPr>
            <p:ph type="subTitle" idx="1"/>
          </p:nvPr>
        </p:nvSpPr>
        <p:spPr>
          <a:xfrm>
            <a:off x="1828800" y="3886200"/>
            <a:ext cx="8534400" cy="17528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2400"/>
              <a:buNone/>
              <a:defRPr>
                <a:solidFill>
                  <a:srgbClr val="888888"/>
                </a:solidFill>
              </a:defRPr>
            </a:lvl1pPr>
            <a:lvl2pPr lvl="1" algn="ctr">
              <a:lnSpc>
                <a:spcPct val="100000"/>
              </a:lnSpc>
              <a:spcBef>
                <a:spcPts val="640"/>
              </a:spcBef>
              <a:spcAft>
                <a:spcPts val="0"/>
              </a:spcAft>
              <a:buClr>
                <a:srgbClr val="888888"/>
              </a:buClr>
              <a:buSzPts val="2400"/>
              <a:buNone/>
              <a:defRPr>
                <a:solidFill>
                  <a:srgbClr val="888888"/>
                </a:solidFill>
              </a:defRPr>
            </a:lvl2pPr>
            <a:lvl3pPr lvl="2" algn="ctr">
              <a:lnSpc>
                <a:spcPct val="100000"/>
              </a:lnSpc>
              <a:spcBef>
                <a:spcPts val="480"/>
              </a:spcBef>
              <a:spcAft>
                <a:spcPts val="0"/>
              </a:spcAft>
              <a:buClr>
                <a:srgbClr val="888888"/>
              </a:buClr>
              <a:buSzPts val="1800"/>
              <a:buNone/>
              <a:defRPr>
                <a:solidFill>
                  <a:srgbClr val="888888"/>
                </a:solidFill>
              </a:defRPr>
            </a:lvl3pPr>
            <a:lvl4pPr lvl="3" algn="ctr">
              <a:lnSpc>
                <a:spcPct val="100000"/>
              </a:lnSpc>
              <a:spcBef>
                <a:spcPts val="373"/>
              </a:spcBef>
              <a:spcAft>
                <a:spcPts val="0"/>
              </a:spcAft>
              <a:buClr>
                <a:srgbClr val="888888"/>
              </a:buClr>
              <a:buSzPts val="1400"/>
              <a:buNone/>
              <a:defRPr>
                <a:solidFill>
                  <a:srgbClr val="888888"/>
                </a:solidFill>
              </a:defRPr>
            </a:lvl4pPr>
            <a:lvl5pPr lvl="4" algn="ctr">
              <a:lnSpc>
                <a:spcPct val="100000"/>
              </a:lnSpc>
              <a:spcBef>
                <a:spcPts val="267"/>
              </a:spcBef>
              <a:spcAft>
                <a:spcPts val="0"/>
              </a:spcAft>
              <a:buClr>
                <a:srgbClr val="888888"/>
              </a:buClr>
              <a:buSzPts val="1000"/>
              <a:buNone/>
              <a:defRPr>
                <a:solidFill>
                  <a:srgbClr val="888888"/>
                </a:solidFill>
              </a:defRPr>
            </a:lvl5pPr>
            <a:lvl6pPr lvl="5" algn="ctr">
              <a:lnSpc>
                <a:spcPct val="100000"/>
              </a:lnSpc>
              <a:spcBef>
                <a:spcPts val="533"/>
              </a:spcBef>
              <a:spcAft>
                <a:spcPts val="0"/>
              </a:spcAft>
              <a:buClr>
                <a:srgbClr val="888888"/>
              </a:buClr>
              <a:buSzPts val="2000"/>
              <a:buNone/>
              <a:defRPr>
                <a:solidFill>
                  <a:srgbClr val="888888"/>
                </a:solidFill>
              </a:defRPr>
            </a:lvl6pPr>
            <a:lvl7pPr lvl="6" algn="ctr">
              <a:lnSpc>
                <a:spcPct val="100000"/>
              </a:lnSpc>
              <a:spcBef>
                <a:spcPts val="533"/>
              </a:spcBef>
              <a:spcAft>
                <a:spcPts val="0"/>
              </a:spcAft>
              <a:buClr>
                <a:srgbClr val="888888"/>
              </a:buClr>
              <a:buSzPts val="2000"/>
              <a:buNone/>
              <a:defRPr>
                <a:solidFill>
                  <a:srgbClr val="888888"/>
                </a:solidFill>
              </a:defRPr>
            </a:lvl7pPr>
            <a:lvl8pPr lvl="7" algn="ctr">
              <a:lnSpc>
                <a:spcPct val="100000"/>
              </a:lnSpc>
              <a:spcBef>
                <a:spcPts val="533"/>
              </a:spcBef>
              <a:spcAft>
                <a:spcPts val="0"/>
              </a:spcAft>
              <a:buClr>
                <a:srgbClr val="888888"/>
              </a:buClr>
              <a:buSzPts val="2000"/>
              <a:buNone/>
              <a:defRPr>
                <a:solidFill>
                  <a:srgbClr val="888888"/>
                </a:solidFill>
              </a:defRPr>
            </a:lvl8pPr>
            <a:lvl9pPr lvl="8" algn="ctr">
              <a:lnSpc>
                <a:spcPct val="100000"/>
              </a:lnSpc>
              <a:spcBef>
                <a:spcPts val="533"/>
              </a:spcBef>
              <a:spcAft>
                <a:spcPts val="0"/>
              </a:spcAft>
              <a:buClr>
                <a:srgbClr val="888888"/>
              </a:buClr>
              <a:buSzPts val="2000"/>
              <a:buNone/>
              <a:defRPr>
                <a:solidFill>
                  <a:srgbClr val="888888"/>
                </a:solidFill>
              </a:defRPr>
            </a:lvl9pPr>
          </a:lstStyle>
          <a:p>
            <a:endParaRPr/>
          </a:p>
        </p:txBody>
      </p:sp>
      <p:sp>
        <p:nvSpPr>
          <p:cNvPr id="108" name="Google Shape;108;g3d4214f4061_2_144"/>
          <p:cNvSpPr txBox="1">
            <a:spLocks noGrp="1"/>
          </p:cNvSpPr>
          <p:nvPr>
            <p:ph type="ftr" idx="11"/>
          </p:nvPr>
        </p:nvSpPr>
        <p:spPr>
          <a:xfrm>
            <a:off x="4165600" y="6356351"/>
            <a:ext cx="3860800" cy="3660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pPr defTabSz="1219170"/>
            <a:endParaRPr lang="en-US" kern="0"/>
          </a:p>
        </p:txBody>
      </p:sp>
      <p:sp>
        <p:nvSpPr>
          <p:cNvPr id="109" name="Google Shape;109;g3d4214f4061_2_144"/>
          <p:cNvSpPr txBox="1">
            <a:spLocks noGrp="1"/>
          </p:cNvSpPr>
          <p:nvPr>
            <p:ph type="sldNum" idx="12"/>
          </p:nvPr>
        </p:nvSpPr>
        <p:spPr>
          <a:xfrm>
            <a:off x="8737600" y="6356351"/>
            <a:ext cx="2844800" cy="366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pPr defTabSz="1219170"/>
            <a:fld id="{00000000-1234-1234-1234-123412341234}" type="slidenum">
              <a:rPr lang="en-US" kern="0" smtClean="0"/>
              <a:pPr defTabSz="1219170"/>
              <a:t>‹#›</a:t>
            </a:fld>
            <a:endParaRPr lang="en-US" kern="0"/>
          </a:p>
        </p:txBody>
      </p:sp>
    </p:spTree>
    <p:extLst>
      <p:ext uri="{BB962C8B-B14F-4D97-AF65-F5344CB8AC3E}">
        <p14:creationId xmlns:p14="http://schemas.microsoft.com/office/powerpoint/2010/main" val="1169387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D8619C7-D5D7-314E-A619-8046A2D0B0CE}"/>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b="27078"/>
          <a:stretch/>
        </p:blipFill>
        <p:spPr>
          <a:xfrm>
            <a:off x="-1" y="1518670"/>
            <a:ext cx="12222857" cy="1681730"/>
          </a:xfrm>
          <a:prstGeom prst="rect">
            <a:avLst/>
          </a:prstGeom>
        </p:spPr>
      </p:pic>
      <p:sp>
        <p:nvSpPr>
          <p:cNvPr id="7" name="Title 1">
            <a:extLst>
              <a:ext uri="{FF2B5EF4-FFF2-40B4-BE49-F238E27FC236}">
                <a16:creationId xmlns:a16="http://schemas.microsoft.com/office/drawing/2014/main" id="{4A59FDA6-CDFB-344A-A707-4B1F2B500425}"/>
              </a:ext>
            </a:extLst>
          </p:cNvPr>
          <p:cNvSpPr>
            <a:spLocks noGrp="1"/>
          </p:cNvSpPr>
          <p:nvPr>
            <p:ph type="ctrTitle" hasCustomPrompt="1"/>
          </p:nvPr>
        </p:nvSpPr>
        <p:spPr>
          <a:xfrm>
            <a:off x="-8520" y="1518250"/>
            <a:ext cx="12192000" cy="1682150"/>
          </a:xfrm>
        </p:spPr>
        <p:txBody>
          <a:bodyPr anchor="ctr" anchorCtr="0">
            <a:normAutofit/>
          </a:bodyPr>
          <a:lstStyle>
            <a:lvl1pPr algn="ctr">
              <a:lnSpc>
                <a:spcPct val="80000"/>
              </a:lnSpc>
              <a:defRPr sz="4000" b="0" i="0" cap="none" baseline="0">
                <a:solidFill>
                  <a:schemeClr val="bg1"/>
                </a:solidFill>
                <a:latin typeface="Arial" panose="020B0604020202020204" pitchFamily="34" charset="0"/>
              </a:defRPr>
            </a:lvl1pPr>
          </a:lstStyle>
          <a:p>
            <a:r>
              <a:rPr lang="en-US"/>
              <a:t>Section Divider</a:t>
            </a:r>
          </a:p>
        </p:txBody>
      </p:sp>
      <p:sp>
        <p:nvSpPr>
          <p:cNvPr id="8" name="Rectangle 7">
            <a:extLst>
              <a:ext uri="{FF2B5EF4-FFF2-40B4-BE49-F238E27FC236}">
                <a16:creationId xmlns:a16="http://schemas.microsoft.com/office/drawing/2014/main" id="{2FE37239-D172-DB4B-A859-807471FD975B}"/>
              </a:ext>
            </a:extLst>
          </p:cNvPr>
          <p:cNvSpPr/>
          <p:nvPr userDrawn="1"/>
        </p:nvSpPr>
        <p:spPr>
          <a:xfrm>
            <a:off x="0" y="-172528"/>
            <a:ext cx="12192000" cy="8453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0225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666B5F-C0A0-4944-8420-D5B82C1B67A7}"/>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b="26272"/>
          <a:stretch/>
        </p:blipFill>
        <p:spPr>
          <a:xfrm>
            <a:off x="0" y="1518669"/>
            <a:ext cx="12192000" cy="1670580"/>
          </a:xfrm>
          <a:prstGeom prst="rect">
            <a:avLst/>
          </a:prstGeom>
        </p:spPr>
      </p:pic>
      <p:sp>
        <p:nvSpPr>
          <p:cNvPr id="7" name="Title 1">
            <a:extLst>
              <a:ext uri="{FF2B5EF4-FFF2-40B4-BE49-F238E27FC236}">
                <a16:creationId xmlns:a16="http://schemas.microsoft.com/office/drawing/2014/main" id="{4A59FDA6-CDFB-344A-A707-4B1F2B500425}"/>
              </a:ext>
            </a:extLst>
          </p:cNvPr>
          <p:cNvSpPr>
            <a:spLocks noGrp="1"/>
          </p:cNvSpPr>
          <p:nvPr>
            <p:ph type="ctrTitle" hasCustomPrompt="1"/>
          </p:nvPr>
        </p:nvSpPr>
        <p:spPr>
          <a:xfrm>
            <a:off x="-8520" y="1518250"/>
            <a:ext cx="12192000" cy="1682150"/>
          </a:xfrm>
        </p:spPr>
        <p:txBody>
          <a:bodyPr anchor="ctr" anchorCtr="0">
            <a:normAutofit/>
          </a:bodyPr>
          <a:lstStyle>
            <a:lvl1pPr algn="ctr">
              <a:lnSpc>
                <a:spcPct val="80000"/>
              </a:lnSpc>
              <a:defRPr sz="4000" b="0" i="0" cap="none" baseline="0">
                <a:solidFill>
                  <a:schemeClr val="bg1"/>
                </a:solidFill>
                <a:latin typeface="Arial" panose="020B0604020202020204" pitchFamily="34" charset="0"/>
              </a:defRPr>
            </a:lvl1pPr>
          </a:lstStyle>
          <a:p>
            <a:r>
              <a:rPr lang="en-US"/>
              <a:t>Section Divider</a:t>
            </a:r>
          </a:p>
        </p:txBody>
      </p:sp>
      <p:sp>
        <p:nvSpPr>
          <p:cNvPr id="8" name="Rectangle 7">
            <a:extLst>
              <a:ext uri="{FF2B5EF4-FFF2-40B4-BE49-F238E27FC236}">
                <a16:creationId xmlns:a16="http://schemas.microsoft.com/office/drawing/2014/main" id="{2FE37239-D172-DB4B-A859-807471FD975B}"/>
              </a:ext>
            </a:extLst>
          </p:cNvPr>
          <p:cNvSpPr/>
          <p:nvPr userDrawn="1"/>
        </p:nvSpPr>
        <p:spPr>
          <a:xfrm>
            <a:off x="0" y="-163902"/>
            <a:ext cx="12192000" cy="8453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7768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93192" y="530352"/>
            <a:ext cx="11071821" cy="1143000"/>
          </a:xfrm>
        </p:spPr>
        <p:txBody>
          <a:bodyPr/>
          <a:lstStyle/>
          <a:p>
            <a:r>
              <a:rPr lang="en-US"/>
              <a:t>Click to edit Master title style</a:t>
            </a:r>
          </a:p>
        </p:txBody>
      </p:sp>
      <p:sp>
        <p:nvSpPr>
          <p:cNvPr id="3" name="Content Placeholder 2"/>
          <p:cNvSpPr>
            <a:spLocks noGrp="1"/>
          </p:cNvSpPr>
          <p:nvPr>
            <p:ph idx="1"/>
          </p:nvPr>
        </p:nvSpPr>
        <p:spPr>
          <a:xfrm>
            <a:off x="393192" y="1728216"/>
            <a:ext cx="11076317" cy="459928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90584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963B6D-941A-884A-899A-9131B58C2DF1}"/>
              </a:ext>
            </a:extLst>
          </p:cNvPr>
          <p:cNvSpPr/>
          <p:nvPr userDrawn="1"/>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562530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93192" y="530352"/>
            <a:ext cx="10869545" cy="1143000"/>
          </a:xfrm>
        </p:spPr>
        <p:txBody>
          <a:bodyPr/>
          <a:lstStyle/>
          <a:p>
            <a:r>
              <a:rPr lang="en-US"/>
              <a:t>Click to edit Master title style</a:t>
            </a:r>
          </a:p>
        </p:txBody>
      </p:sp>
      <p:sp>
        <p:nvSpPr>
          <p:cNvPr id="6" name="Text Placeholder 5"/>
          <p:cNvSpPr>
            <a:spLocks noGrp="1"/>
          </p:cNvSpPr>
          <p:nvPr>
            <p:ph type="body" sz="quarter" idx="12"/>
          </p:nvPr>
        </p:nvSpPr>
        <p:spPr>
          <a:xfrm>
            <a:off x="6096000" y="1785939"/>
            <a:ext cx="5383144" cy="4448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p:cNvSpPr>
            <a:spLocks noGrp="1"/>
          </p:cNvSpPr>
          <p:nvPr>
            <p:ph type="pic" sz="quarter" idx="13"/>
          </p:nvPr>
        </p:nvSpPr>
        <p:spPr>
          <a:xfrm>
            <a:off x="393192" y="1785939"/>
            <a:ext cx="4881849" cy="4448175"/>
          </a:xfrm>
        </p:spPr>
        <p:txBody>
          <a:bodyPr/>
          <a:lstStyle/>
          <a:p>
            <a:r>
              <a:rPr lang="en-US"/>
              <a:t>Drag picture to placeholder or click icon to add</a:t>
            </a:r>
          </a:p>
        </p:txBody>
      </p:sp>
    </p:spTree>
    <p:extLst>
      <p:ext uri="{BB962C8B-B14F-4D97-AF65-F5344CB8AC3E}">
        <p14:creationId xmlns:p14="http://schemas.microsoft.com/office/powerpoint/2010/main" val="1357957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image" Target="../media/image14.png"/><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image" Target="../media/image13.jpg"/><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theme" Target="../theme/theme3.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5" Type="http://schemas.openxmlformats.org/officeDocument/2006/relationships/image" Target="../media/image14.png"/><Relationship Id="rId4" Type="http://schemas.openxmlformats.org/officeDocument/2006/relationships/image" Target="../media/image1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1064" y="529118"/>
            <a:ext cx="11071821"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91064" y="1729594"/>
            <a:ext cx="11076317" cy="45992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DW-Hor-REV.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9972136" y="103512"/>
            <a:ext cx="2001328" cy="300199"/>
          </a:xfrm>
          <a:prstGeom prst="rect">
            <a:avLst/>
          </a:prstGeom>
        </p:spPr>
      </p:pic>
      <p:pic>
        <p:nvPicPr>
          <p:cNvPr id="7" name="Picture 6">
            <a:extLst>
              <a:ext uri="{FF2B5EF4-FFF2-40B4-BE49-F238E27FC236}">
                <a16:creationId xmlns:a16="http://schemas.microsoft.com/office/drawing/2014/main" id="{0717E787-D099-0E43-B500-3D89B82CF2AC}"/>
              </a:ext>
            </a:extLst>
          </p:cNvPr>
          <p:cNvPicPr>
            <a:picLocks noChangeAspect="1"/>
          </p:cNvPicPr>
          <p:nvPr userDrawn="1"/>
        </p:nvPicPr>
        <p:blipFill rotWithShape="1">
          <a:blip r:embed="rId14" cstate="screen">
            <a:duotone>
              <a:prstClr val="black"/>
              <a:srgbClr val="00B0F0">
                <a:tint val="45000"/>
                <a:satMod val="400000"/>
              </a:srgbClr>
            </a:duotone>
            <a:extLst>
              <a:ext uri="{28A0092B-C50C-407E-A947-70E740481C1C}">
                <a14:useLocalDpi xmlns:a14="http://schemas.microsoft.com/office/drawing/2010/main"/>
              </a:ext>
            </a:extLst>
          </a:blip>
          <a:srcRect b="15790"/>
          <a:stretch/>
        </p:blipFill>
        <p:spPr>
          <a:xfrm>
            <a:off x="0" y="0"/>
            <a:ext cx="12184294" cy="552091"/>
          </a:xfrm>
          <a:prstGeom prst="rect">
            <a:avLst/>
          </a:prstGeom>
        </p:spPr>
      </p:pic>
      <p:pic>
        <p:nvPicPr>
          <p:cNvPr id="9" name="Picture 8" descr="DW-Hor-REV.png">
            <a:extLst>
              <a:ext uri="{FF2B5EF4-FFF2-40B4-BE49-F238E27FC236}">
                <a16:creationId xmlns:a16="http://schemas.microsoft.com/office/drawing/2014/main" id="{C5900D96-7B12-CF42-A8E2-01D60C87B581}"/>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308566" y="138018"/>
            <a:ext cx="1500996" cy="300199"/>
          </a:xfrm>
          <a:prstGeom prst="rect">
            <a:avLst/>
          </a:prstGeom>
        </p:spPr>
      </p:pic>
    </p:spTree>
    <p:extLst>
      <p:ext uri="{BB962C8B-B14F-4D97-AF65-F5344CB8AC3E}">
        <p14:creationId xmlns:p14="http://schemas.microsoft.com/office/powerpoint/2010/main" val="2553276083"/>
      </p:ext>
    </p:extLst>
  </p:cSld>
  <p:clrMap bg1="lt1" tx1="dk1" bg2="lt2" tx2="dk2" accent1="accent1" accent2="accent2" accent3="accent3" accent4="accent4" accent5="accent5" accent6="accent6" hlink="hlink" folHlink="folHlink"/>
  <p:sldLayoutIdLst>
    <p:sldLayoutId id="2147483711" r:id="rId1"/>
    <p:sldLayoutId id="2147483674" r:id="rId2"/>
    <p:sldLayoutId id="2147483675" r:id="rId3"/>
    <p:sldLayoutId id="2147483676" r:id="rId4"/>
    <p:sldLayoutId id="2147483677" r:id="rId5"/>
    <p:sldLayoutId id="2147483678" r:id="rId6"/>
    <p:sldLayoutId id="2147483679" r:id="rId7"/>
    <p:sldLayoutId id="2147483682" r:id="rId8"/>
    <p:sldLayoutId id="2147483683" r:id="rId9"/>
    <p:sldLayoutId id="2147483684" r:id="rId10"/>
    <p:sldLayoutId id="214748371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b="0" i="0" kern="1200">
          <a:solidFill>
            <a:srgbClr val="191513"/>
          </a:solidFill>
          <a:latin typeface="Arial-BoldMT"/>
          <a:ea typeface="+mj-ea"/>
          <a:cs typeface="Arial-BoldMT"/>
        </a:defRPr>
      </a:lvl1pPr>
    </p:titleStyle>
    <p:bodyStyle>
      <a:lvl1pPr marL="0" indent="0" algn="l" defTabSz="457200" rtl="0" eaLnBrk="1" latinLnBrk="0" hangingPunct="1">
        <a:spcBef>
          <a:spcPts val="0"/>
        </a:spcBef>
        <a:spcAft>
          <a:spcPts val="600"/>
        </a:spcAft>
        <a:buClr>
          <a:schemeClr val="tx1"/>
        </a:buClr>
        <a:buFontTx/>
        <a:buNone/>
        <a:defRPr sz="2800" b="0" i="0" kern="1200">
          <a:solidFill>
            <a:schemeClr val="tx1"/>
          </a:solidFill>
          <a:latin typeface="Arial"/>
          <a:ea typeface="+mn-ea"/>
          <a:cs typeface="Arial"/>
        </a:defRPr>
      </a:lvl1pPr>
      <a:lvl2pPr marL="274320" indent="-182880" algn="l" defTabSz="274320" rtl="0" eaLnBrk="1" latinLnBrk="0" hangingPunct="1">
        <a:spcBef>
          <a:spcPts val="0"/>
        </a:spcBef>
        <a:spcAft>
          <a:spcPts val="300"/>
        </a:spcAft>
        <a:buClr>
          <a:srgbClr val="80BE00"/>
        </a:buClr>
        <a:buSzPct val="80000"/>
        <a:buFont typeface="Wingdings" panose="05000000000000000000" pitchFamily="2" charset="2"/>
        <a:buChar char="§"/>
        <a:tabLst/>
        <a:defRPr sz="2200" b="0" i="0" kern="1200">
          <a:solidFill>
            <a:srgbClr val="191513"/>
          </a:solidFill>
          <a:latin typeface="Arial"/>
          <a:ea typeface="+mn-ea"/>
          <a:cs typeface="Arial"/>
        </a:defRPr>
      </a:lvl2pPr>
      <a:lvl3pPr marL="548640" indent="-182880" algn="l" defTabSz="274320" rtl="0" eaLnBrk="1" latinLnBrk="0" hangingPunct="1">
        <a:spcBef>
          <a:spcPts val="0"/>
        </a:spcBef>
        <a:spcAft>
          <a:spcPts val="300"/>
        </a:spcAft>
        <a:buClr>
          <a:srgbClr val="80BE00"/>
        </a:buClr>
        <a:buSzPct val="80000"/>
        <a:buFont typeface="Wingdings" panose="05000000000000000000" pitchFamily="2" charset="2"/>
        <a:buChar char="§"/>
        <a:tabLst/>
        <a:defRPr sz="2000">
          <a:solidFill>
            <a:srgbClr val="191513"/>
          </a:solidFill>
        </a:defRPr>
      </a:lvl3pPr>
      <a:lvl4pPr marL="822960" indent="-182880" algn="l" defTabSz="274320" rtl="0" eaLnBrk="1" latinLnBrk="0" hangingPunct="1">
        <a:spcBef>
          <a:spcPts val="0"/>
        </a:spcBef>
        <a:spcAft>
          <a:spcPts val="300"/>
        </a:spcAft>
        <a:buClr>
          <a:srgbClr val="80BE00"/>
        </a:buClr>
        <a:buSzPct val="80000"/>
        <a:buFont typeface="Wingdings" panose="05000000000000000000" pitchFamily="2" charset="2"/>
        <a:buChar char="§"/>
        <a:tabLst/>
        <a:defRPr sz="1800" b="0" i="0" kern="1200">
          <a:solidFill>
            <a:srgbClr val="191513"/>
          </a:solidFill>
          <a:latin typeface="Arial"/>
          <a:ea typeface="+mn-ea"/>
          <a:cs typeface="Arial"/>
        </a:defRPr>
      </a:lvl4pPr>
      <a:lvl5pPr marL="1097280" indent="-182880" algn="l" defTabSz="274320" rtl="0" eaLnBrk="1" latinLnBrk="0" hangingPunct="1">
        <a:spcBef>
          <a:spcPts val="0"/>
        </a:spcBef>
        <a:spcAft>
          <a:spcPts val="300"/>
        </a:spcAft>
        <a:buClr>
          <a:srgbClr val="80BE00"/>
        </a:buClr>
        <a:buSzPct val="80000"/>
        <a:buFont typeface="Wingdings" panose="05000000000000000000" pitchFamily="2" charset="2"/>
        <a:buChar char="§"/>
        <a:tabLst/>
        <a:defRPr sz="1600" b="0" i="0" kern="1200">
          <a:solidFill>
            <a:srgbClr val="191513"/>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FB859C8-0E18-4CB3-B8F9-65504A16FF4D}" type="datetimeFigureOut">
              <a:rPr lang="en-US" smtClean="0"/>
              <a:t>5/21/2026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1FBC9A62-191B-42FA-AFAF-E0CACA75EB74}" type="slidenum">
              <a:rPr lang="en-US" smtClean="0"/>
              <a:t>‹#›</a:t>
            </a:fld>
            <a:endParaRPr lang="en-US"/>
          </a:p>
        </p:txBody>
      </p:sp>
    </p:spTree>
    <p:extLst>
      <p:ext uri="{BB962C8B-B14F-4D97-AF65-F5344CB8AC3E}">
        <p14:creationId xmlns:p14="http://schemas.microsoft.com/office/powerpoint/2010/main" val="720097893"/>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4"/>
          <p:cNvSpPr txBox="1">
            <a:spLocks noGrp="1"/>
          </p:cNvSpPr>
          <p:nvPr>
            <p:ph type="title"/>
          </p:nvPr>
        </p:nvSpPr>
        <p:spPr>
          <a:xfrm>
            <a:off x="609600" y="899585"/>
            <a:ext cx="10972800" cy="106891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74"/>
          <p:cNvSpPr txBox="1">
            <a:spLocks noGrp="1"/>
          </p:cNvSpPr>
          <p:nvPr>
            <p:ph type="body" idx="1"/>
          </p:nvPr>
        </p:nvSpPr>
        <p:spPr>
          <a:xfrm>
            <a:off x="609600" y="1968500"/>
            <a:ext cx="10972800" cy="415713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p74"/>
          <p:cNvSpPr txBox="1">
            <a:spLocks noGrp="1"/>
          </p:cNvSpPr>
          <p:nvPr>
            <p:ph type="sldNum" idx="12"/>
          </p:nvPr>
        </p:nvSpPr>
        <p:spPr>
          <a:xfrm>
            <a:off x="8737600" y="6356351"/>
            <a:ext cx="2844800" cy="36618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pic>
        <p:nvPicPr>
          <p:cNvPr id="9" name="Google Shape;9;p74"/>
          <p:cNvPicPr preferRelativeResize="0"/>
          <p:nvPr/>
        </p:nvPicPr>
        <p:blipFill rotWithShape="1">
          <a:blip r:embed="rId25">
            <a:alphaModFix/>
          </a:blip>
          <a:srcRect/>
          <a:stretch/>
        </p:blipFill>
        <p:spPr>
          <a:xfrm>
            <a:off x="0" y="0"/>
            <a:ext cx="12202584" cy="609600"/>
          </a:xfrm>
          <a:prstGeom prst="rect">
            <a:avLst/>
          </a:prstGeom>
          <a:noFill/>
          <a:ln>
            <a:noFill/>
          </a:ln>
        </p:spPr>
      </p:pic>
      <p:pic>
        <p:nvPicPr>
          <p:cNvPr id="10" name="Google Shape;10;p74"/>
          <p:cNvPicPr preferRelativeResize="0"/>
          <p:nvPr/>
        </p:nvPicPr>
        <p:blipFill rotWithShape="1">
          <a:blip r:embed="rId26">
            <a:alphaModFix/>
          </a:blip>
          <a:srcRect/>
          <a:stretch/>
        </p:blipFill>
        <p:spPr>
          <a:xfrm>
            <a:off x="186267" y="6193367"/>
            <a:ext cx="2588684" cy="529167"/>
          </a:xfrm>
          <a:prstGeom prst="rect">
            <a:avLst/>
          </a:prstGeom>
          <a:noFill/>
          <a:ln>
            <a:noFill/>
          </a:ln>
        </p:spPr>
      </p:pic>
    </p:spTree>
    <p:extLst>
      <p:ext uri="{BB962C8B-B14F-4D97-AF65-F5344CB8AC3E}">
        <p14:creationId xmlns:p14="http://schemas.microsoft.com/office/powerpoint/2010/main" val="407683214"/>
      </p:ext>
    </p:extLst>
  </p:cSld>
  <p:clrMap bg1="lt1" tx1="dk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25804" y="267467"/>
            <a:ext cx="11548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400"/>
              <a:buFont typeface="Inter Black"/>
              <a:buNone/>
              <a:defRPr sz="2400" b="0" i="0" u="none" strike="noStrike" cap="none">
                <a:solidFill>
                  <a:schemeClr val="dk1"/>
                </a:solidFill>
                <a:latin typeface="Inter Black"/>
                <a:ea typeface="Inter Black"/>
                <a:cs typeface="Inter Black"/>
                <a:sym typeface="Inter Black"/>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25800" y="1274400"/>
            <a:ext cx="11548800" cy="4889600"/>
          </a:xfrm>
          <a:prstGeom prst="rect">
            <a:avLst/>
          </a:prstGeom>
          <a:noFill/>
          <a:ln>
            <a:noFill/>
          </a:ln>
        </p:spPr>
        <p:txBody>
          <a:bodyPr spcFirstLastPara="1" wrap="square" lIns="91425" tIns="91425" rIns="91425" bIns="91425" anchor="t" anchorCtr="0">
            <a:normAutofit/>
          </a:bodyPr>
          <a:lstStyle>
            <a:lvl1pPr marL="457200" marR="0" lvl="0" indent="-330200" algn="l" rtl="0">
              <a:lnSpc>
                <a:spcPct val="115000"/>
              </a:lnSpc>
              <a:spcBef>
                <a:spcPts val="0"/>
              </a:spcBef>
              <a:spcAft>
                <a:spcPts val="0"/>
              </a:spcAft>
              <a:buClr>
                <a:schemeClr val="accent1"/>
              </a:buClr>
              <a:buSzPts val="1600"/>
              <a:buFont typeface="Inter"/>
              <a:buChar char="●"/>
              <a:defRPr sz="1600" b="0" i="0" u="none" strike="noStrike" cap="none">
                <a:solidFill>
                  <a:schemeClr val="dk1"/>
                </a:solidFill>
                <a:latin typeface="Inter"/>
                <a:ea typeface="Inter"/>
                <a:cs typeface="Inter"/>
                <a:sym typeface="Inter"/>
              </a:defRPr>
            </a:lvl1pPr>
            <a:lvl2pPr marL="914400" marR="0" lvl="1" indent="-317500" algn="l" rtl="0">
              <a:lnSpc>
                <a:spcPct val="115000"/>
              </a:lnSpc>
              <a:spcBef>
                <a:spcPts val="0"/>
              </a:spcBef>
              <a:spcAft>
                <a:spcPts val="0"/>
              </a:spcAft>
              <a:buClr>
                <a:schemeClr val="dk1"/>
              </a:buClr>
              <a:buSzPts val="1400"/>
              <a:buFont typeface="Inter"/>
              <a:buChar char="○"/>
              <a:defRPr sz="1400" b="0" i="0" u="none" strike="noStrike" cap="none">
                <a:solidFill>
                  <a:schemeClr val="dk1"/>
                </a:solidFill>
                <a:latin typeface="Inter"/>
                <a:ea typeface="Inter"/>
                <a:cs typeface="Inter"/>
                <a:sym typeface="Inter"/>
              </a:defRPr>
            </a:lvl2pPr>
            <a:lvl3pPr marL="1371600" marR="0" lvl="2" indent="-304800" algn="l" rtl="0">
              <a:lnSpc>
                <a:spcPct val="115000"/>
              </a:lnSpc>
              <a:spcBef>
                <a:spcPts val="0"/>
              </a:spcBef>
              <a:spcAft>
                <a:spcPts val="0"/>
              </a:spcAft>
              <a:buClr>
                <a:schemeClr val="dk2"/>
              </a:buClr>
              <a:buSzPts val="1200"/>
              <a:buFont typeface="Inter"/>
              <a:buChar char="■"/>
              <a:defRPr sz="1200" b="0" i="0" u="none" strike="noStrike" cap="none">
                <a:solidFill>
                  <a:schemeClr val="dk1"/>
                </a:solidFill>
                <a:latin typeface="Inter"/>
                <a:ea typeface="Inter"/>
                <a:cs typeface="Inter"/>
                <a:sym typeface="Inter"/>
              </a:defRPr>
            </a:lvl3pPr>
            <a:lvl4pPr marL="1828800" marR="0" lvl="3" indent="-304800" algn="l" rtl="0">
              <a:lnSpc>
                <a:spcPct val="115000"/>
              </a:lnSpc>
              <a:spcBef>
                <a:spcPts val="0"/>
              </a:spcBef>
              <a:spcAft>
                <a:spcPts val="0"/>
              </a:spcAft>
              <a:buClr>
                <a:schemeClr val="dk2"/>
              </a:buClr>
              <a:buSzPts val="1200"/>
              <a:buFont typeface="Inter"/>
              <a:buChar char="●"/>
              <a:defRPr sz="1200" b="0" i="0" u="none" strike="noStrike" cap="none">
                <a:solidFill>
                  <a:schemeClr val="dk1"/>
                </a:solidFill>
                <a:latin typeface="Inter"/>
                <a:ea typeface="Inter"/>
                <a:cs typeface="Inter"/>
                <a:sym typeface="Inter"/>
              </a:defRPr>
            </a:lvl4pPr>
            <a:lvl5pPr marL="2286000" marR="0" lvl="4" indent="-292100" algn="l" rtl="0">
              <a:lnSpc>
                <a:spcPct val="115000"/>
              </a:lnSpc>
              <a:spcBef>
                <a:spcPts val="0"/>
              </a:spcBef>
              <a:spcAft>
                <a:spcPts val="0"/>
              </a:spcAft>
              <a:buClr>
                <a:schemeClr val="dk2"/>
              </a:buClr>
              <a:buSzPts val="1000"/>
              <a:buFont typeface="Inter"/>
              <a:buChar char="○"/>
              <a:defRPr sz="1000" b="0" i="0" u="none" strike="noStrike" cap="none">
                <a:solidFill>
                  <a:schemeClr val="dk1"/>
                </a:solidFill>
                <a:latin typeface="Inter"/>
                <a:ea typeface="Inter"/>
                <a:cs typeface="Inter"/>
                <a:sym typeface="Inter"/>
              </a:defRPr>
            </a:lvl5pPr>
            <a:lvl6pPr marL="2743200" marR="0" lvl="5" indent="-292100" algn="l" rtl="0">
              <a:lnSpc>
                <a:spcPct val="115000"/>
              </a:lnSpc>
              <a:spcBef>
                <a:spcPts val="0"/>
              </a:spcBef>
              <a:spcAft>
                <a:spcPts val="0"/>
              </a:spcAft>
              <a:buClr>
                <a:schemeClr val="dk2"/>
              </a:buClr>
              <a:buSzPts val="1000"/>
              <a:buFont typeface="Inter"/>
              <a:buChar char="■"/>
              <a:defRPr sz="1000" b="0" i="0" u="none" strike="noStrike" cap="none">
                <a:solidFill>
                  <a:schemeClr val="dk1"/>
                </a:solidFill>
                <a:latin typeface="Inter"/>
                <a:ea typeface="Inter"/>
                <a:cs typeface="Inter"/>
                <a:sym typeface="Inter"/>
              </a:defRPr>
            </a:lvl6pPr>
            <a:lvl7pPr marL="3200400" marR="0" lvl="6" indent="-292100" algn="l" rtl="0">
              <a:lnSpc>
                <a:spcPct val="115000"/>
              </a:lnSpc>
              <a:spcBef>
                <a:spcPts val="0"/>
              </a:spcBef>
              <a:spcAft>
                <a:spcPts val="0"/>
              </a:spcAft>
              <a:buClr>
                <a:schemeClr val="dk2"/>
              </a:buClr>
              <a:buSzPts val="1000"/>
              <a:buFont typeface="Inter"/>
              <a:buChar char="●"/>
              <a:defRPr sz="1000" b="0" i="0" u="none" strike="noStrike" cap="none">
                <a:solidFill>
                  <a:schemeClr val="dk1"/>
                </a:solidFill>
                <a:latin typeface="Inter"/>
                <a:ea typeface="Inter"/>
                <a:cs typeface="Inter"/>
                <a:sym typeface="Inter"/>
              </a:defRPr>
            </a:lvl7pPr>
            <a:lvl8pPr marL="3657600" marR="0" lvl="7" indent="-285750" algn="l" rtl="0">
              <a:lnSpc>
                <a:spcPct val="115000"/>
              </a:lnSpc>
              <a:spcBef>
                <a:spcPts val="0"/>
              </a:spcBef>
              <a:spcAft>
                <a:spcPts val="0"/>
              </a:spcAft>
              <a:buClr>
                <a:schemeClr val="dk2"/>
              </a:buClr>
              <a:buSzPts val="900"/>
              <a:buFont typeface="Inter"/>
              <a:buChar char="○"/>
              <a:defRPr sz="900" b="0" i="0" u="none" strike="noStrike" cap="none">
                <a:solidFill>
                  <a:schemeClr val="dk1"/>
                </a:solidFill>
                <a:latin typeface="Inter"/>
                <a:ea typeface="Inter"/>
                <a:cs typeface="Inter"/>
                <a:sym typeface="Inter"/>
              </a:defRPr>
            </a:lvl8pPr>
            <a:lvl9pPr marL="4114800" marR="0" lvl="8" indent="-285750" algn="l" rtl="0">
              <a:lnSpc>
                <a:spcPct val="115000"/>
              </a:lnSpc>
              <a:spcBef>
                <a:spcPts val="0"/>
              </a:spcBef>
              <a:spcAft>
                <a:spcPts val="0"/>
              </a:spcAft>
              <a:buClr>
                <a:schemeClr val="dk2"/>
              </a:buClr>
              <a:buSzPts val="900"/>
              <a:buFont typeface="Inter"/>
              <a:buChar char="■"/>
              <a:defRPr sz="900" b="0" i="0" u="none" strike="noStrike" cap="none">
                <a:solidFill>
                  <a:schemeClr val="dk1"/>
                </a:solidFill>
                <a:latin typeface="Inter"/>
                <a:ea typeface="Inter"/>
                <a:cs typeface="Inter"/>
                <a:sym typeface="Inter"/>
              </a:defRPr>
            </a:lvl9pPr>
          </a:lstStyle>
          <a:p>
            <a:endParaRPr/>
          </a:p>
        </p:txBody>
      </p:sp>
      <p:sp>
        <p:nvSpPr>
          <p:cNvPr id="8" name="Google Shape;8;p1"/>
          <p:cNvSpPr txBox="1">
            <a:spLocks noGrp="1"/>
          </p:cNvSpPr>
          <p:nvPr>
            <p:ph type="sldNum" idx="12"/>
          </p:nvPr>
        </p:nvSpPr>
        <p:spPr>
          <a:xfrm>
            <a:off x="11603133" y="6374033"/>
            <a:ext cx="425200" cy="363600"/>
          </a:xfrm>
          <a:prstGeom prst="rect">
            <a:avLst/>
          </a:prstGeom>
          <a:noFill/>
          <a:ln>
            <a:noFill/>
          </a:ln>
        </p:spPr>
        <p:txBody>
          <a:bodyPr spcFirstLastPara="1" wrap="square" lIns="91425" tIns="91425" rIns="91425" bIns="91425" anchor="ctr" anchorCtr="0">
            <a:normAutofit lnSpcReduction="20000"/>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chemeClr val="dk2"/>
                </a:solidFill>
                <a:latin typeface="Inter"/>
                <a:ea typeface="Inter"/>
                <a:cs typeface="Inter"/>
                <a:sym typeface="Inter"/>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8635864"/>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100" name="Google Shape;100;g3d4214f4061_2_138"/>
          <p:cNvSpPr txBox="1">
            <a:spLocks noGrp="1"/>
          </p:cNvSpPr>
          <p:nvPr>
            <p:ph type="title"/>
          </p:nvPr>
        </p:nvSpPr>
        <p:spPr>
          <a:xfrm>
            <a:off x="609600" y="899584"/>
            <a:ext cx="10972800" cy="10688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1" name="Google Shape;101;g3d4214f4061_2_138"/>
          <p:cNvSpPr txBox="1">
            <a:spLocks noGrp="1"/>
          </p:cNvSpPr>
          <p:nvPr>
            <p:ph type="body" idx="1"/>
          </p:nvPr>
        </p:nvSpPr>
        <p:spPr>
          <a:xfrm>
            <a:off x="609600" y="1968500"/>
            <a:ext cx="10972800" cy="41572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2" name="Google Shape;102;g3d4214f4061_2_138"/>
          <p:cNvSpPr txBox="1">
            <a:spLocks noGrp="1"/>
          </p:cNvSpPr>
          <p:nvPr>
            <p:ph type="sldNum" idx="12"/>
          </p:nvPr>
        </p:nvSpPr>
        <p:spPr>
          <a:xfrm>
            <a:off x="8737600" y="6356351"/>
            <a:ext cx="2844800" cy="366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pic>
        <p:nvPicPr>
          <p:cNvPr id="103" name="Google Shape;103;g3d4214f4061_2_138"/>
          <p:cNvPicPr preferRelativeResize="0"/>
          <p:nvPr/>
        </p:nvPicPr>
        <p:blipFill rotWithShape="1">
          <a:blip r:embed="rId4">
            <a:alphaModFix/>
          </a:blip>
          <a:srcRect/>
          <a:stretch/>
        </p:blipFill>
        <p:spPr>
          <a:xfrm>
            <a:off x="0" y="0"/>
            <a:ext cx="12202584" cy="609600"/>
          </a:xfrm>
          <a:prstGeom prst="rect">
            <a:avLst/>
          </a:prstGeom>
          <a:noFill/>
          <a:ln>
            <a:noFill/>
          </a:ln>
        </p:spPr>
      </p:pic>
      <p:pic>
        <p:nvPicPr>
          <p:cNvPr id="104" name="Google Shape;104;g3d4214f4061_2_138"/>
          <p:cNvPicPr preferRelativeResize="0"/>
          <p:nvPr/>
        </p:nvPicPr>
        <p:blipFill rotWithShape="1">
          <a:blip r:embed="rId5">
            <a:alphaModFix/>
          </a:blip>
          <a:srcRect/>
          <a:stretch/>
        </p:blipFill>
        <p:spPr>
          <a:xfrm>
            <a:off x="186267" y="6193367"/>
            <a:ext cx="2588683" cy="529167"/>
          </a:xfrm>
          <a:prstGeom prst="rect">
            <a:avLst/>
          </a:prstGeom>
          <a:noFill/>
          <a:ln>
            <a:noFill/>
          </a:ln>
        </p:spPr>
      </p:pic>
    </p:spTree>
    <p:extLst>
      <p:ext uri="{BB962C8B-B14F-4D97-AF65-F5344CB8AC3E}">
        <p14:creationId xmlns:p14="http://schemas.microsoft.com/office/powerpoint/2010/main" val="2605916279"/>
      </p:ext>
    </p:extLst>
  </p:cSld>
  <p:clrMap bg1="lt1" tx1="dk1" bg2="dk2" tx2="lt2" accent1="accent1" accent2="accent2" accent3="accent3" accent4="accent4" accent5="accent5" accent6="accent6" hlink="hlink" folHlink="folHlink"/>
  <p:sldLayoutIdLst>
    <p:sldLayoutId id="2147483755" r:id="rId1"/>
    <p:sldLayoutId id="2147483756"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4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4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44.xml"/><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43.xml"/><Relationship Id="rId5" Type="http://schemas.openxmlformats.org/officeDocument/2006/relationships/image" Target="../media/image60.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43.xml"/><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1.jpg"/><Relationship Id="rId4" Type="http://schemas.openxmlformats.org/officeDocument/2006/relationships/image" Target="../media/image70.jpg"/></Relationships>
</file>

<file path=ppt/slides/_rels/slide2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8.xml"/><Relationship Id="rId5" Type="http://schemas.openxmlformats.org/officeDocument/2006/relationships/hyperlink" Target="mailto:Sustainability@denverwater.org" TargetMode="External"/><Relationship Id="rId4" Type="http://schemas.openxmlformats.org/officeDocument/2006/relationships/hyperlink" Target="mailto:Katie.fletcher@denverwater.org"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27.jpg"/><Relationship Id="rId7" Type="http://schemas.openxmlformats.org/officeDocument/2006/relationships/image" Target="../media/image33.jp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32.png"/><Relationship Id="rId11" Type="http://schemas.openxmlformats.org/officeDocument/2006/relationships/image" Target="../media/image37.jpg"/><Relationship Id="rId5" Type="http://schemas.openxmlformats.org/officeDocument/2006/relationships/image" Target="../media/image31.jpg"/><Relationship Id="rId10" Type="http://schemas.openxmlformats.org/officeDocument/2006/relationships/image" Target="../media/image36.png"/><Relationship Id="rId4" Type="http://schemas.openxmlformats.org/officeDocument/2006/relationships/image" Target="../media/image28.png"/><Relationship Id="rId9" Type="http://schemas.openxmlformats.org/officeDocument/2006/relationships/image" Target="../media/image35.jpg"/></Relationships>
</file>

<file path=ppt/slides/_rels/slide3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4.xml"/><Relationship Id="rId6" Type="http://schemas.openxmlformats.org/officeDocument/2006/relationships/image" Target="../media/image78.png"/><Relationship Id="rId5" Type="http://schemas.openxmlformats.org/officeDocument/2006/relationships/image" Target="../media/image83.png"/><Relationship Id="rId4" Type="http://schemas.openxmlformats.org/officeDocument/2006/relationships/image" Target="../media/image82.png"/></Relationships>
</file>

<file path=ppt/slides/_rels/slide3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5.xml"/><Relationship Id="rId6" Type="http://schemas.openxmlformats.org/officeDocument/2006/relationships/image" Target="../media/image78.png"/><Relationship Id="rId5" Type="http://schemas.openxmlformats.org/officeDocument/2006/relationships/image" Target="../media/image87.png"/><Relationship Id="rId4" Type="http://schemas.openxmlformats.org/officeDocument/2006/relationships/image" Target="../media/image86.png"/></Relationships>
</file>

<file path=ppt/slides/_rels/slide3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5.xml"/><Relationship Id="rId6" Type="http://schemas.openxmlformats.org/officeDocument/2006/relationships/image" Target="../media/image78.png"/><Relationship Id="rId5" Type="http://schemas.openxmlformats.org/officeDocument/2006/relationships/image" Target="../media/image91.png"/><Relationship Id="rId4" Type="http://schemas.openxmlformats.org/officeDocument/2006/relationships/image" Target="../media/image90.png"/></Relationships>
</file>

<file path=ppt/slides/_rels/slide3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4.xml"/><Relationship Id="rId4" Type="http://schemas.openxmlformats.org/officeDocument/2006/relationships/image" Target="../media/image94.png"/></Relationships>
</file>

<file path=ppt/slides/_rels/slide39.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PNG"/><Relationship Id="rId1" Type="http://schemas.openxmlformats.org/officeDocument/2006/relationships/slideLayout" Target="../slideLayouts/slideLayout14.xml"/><Relationship Id="rId6" Type="http://schemas.openxmlformats.org/officeDocument/2006/relationships/image" Target="../media/image99.jpeg"/><Relationship Id="rId5" Type="http://schemas.openxmlformats.org/officeDocument/2006/relationships/image" Target="../media/image98.png"/><Relationship Id="rId4" Type="http://schemas.openxmlformats.org/officeDocument/2006/relationships/image" Target="../media/image97.jpeg"/><Relationship Id="rId9" Type="http://schemas.openxmlformats.org/officeDocument/2006/relationships/image" Target="../media/image102.png"/></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hyperlink" Target="http://www.sustainablefleetexpo.com/" TargetMode="External"/><Relationship Id="rId4" Type="http://schemas.openxmlformats.org/officeDocument/2006/relationships/image" Target="../media/image39.jpg"/></Relationships>
</file>

<file path=ppt/slides/_rels/slide4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4.xml"/><Relationship Id="rId4" Type="http://schemas.openxmlformats.org/officeDocument/2006/relationships/image" Target="../media/image106.png"/></Relationships>
</file>

<file path=ppt/slides/_rels/slide4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4.xml"/><Relationship Id="rId5" Type="http://schemas.openxmlformats.org/officeDocument/2006/relationships/image" Target="../media/image110.png"/><Relationship Id="rId4" Type="http://schemas.openxmlformats.org/officeDocument/2006/relationships/image" Target="../media/image109.png"/></Relationships>
</file>

<file path=ppt/slides/_rels/slide4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image" Target="../media/image28.png"/></Relationships>
</file>

<file path=ppt/slides/_rels/slide5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7.xml"/><Relationship Id="rId4" Type="http://schemas.openxmlformats.org/officeDocument/2006/relationships/image" Target="../media/image118.png"/></Relationships>
</file>

<file path=ppt/slides/_rels/slide52.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60.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15.xml"/><Relationship Id="rId4" Type="http://schemas.openxmlformats.org/officeDocument/2006/relationships/image" Target="../media/image132.png"/></Relationships>
</file>

<file path=ppt/slides/_rels/slide6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15.xml"/><Relationship Id="rId4" Type="http://schemas.openxmlformats.org/officeDocument/2006/relationships/image" Target="../media/image135.png"/></Relationships>
</file>

<file path=ppt/slides/_rels/slide66.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xml"/><Relationship Id="rId1" Type="http://schemas.openxmlformats.org/officeDocument/2006/relationships/slideLayout" Target="../slideLayouts/slideLayout41.xml"/><Relationship Id="rId4" Type="http://schemas.openxmlformats.org/officeDocument/2006/relationships/image" Target="../media/image44.png"/></Relationships>
</file>

<file path=ppt/slides/_rels/slide70.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9.xml"/><Relationship Id="rId1" Type="http://schemas.openxmlformats.org/officeDocument/2006/relationships/slideLayout" Target="../slideLayouts/slideLayout1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7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39.jpg"/></Relationships>
</file>

<file path=ppt/slides/_rels/slide7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1.xml"/><Relationship Id="rId1" Type="http://schemas.openxmlformats.org/officeDocument/2006/relationships/slideLayout" Target="../slideLayouts/slideLayout49.xml"/><Relationship Id="rId6" Type="http://schemas.openxmlformats.org/officeDocument/2006/relationships/image" Target="../media/image29.png"/><Relationship Id="rId5" Type="http://schemas.openxmlformats.org/officeDocument/2006/relationships/hyperlink" Target="https://go.ncsu.edu/sft-webinars" TargetMode="Externa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
          <p:cNvSpPr txBox="1">
            <a:spLocks noGrp="1"/>
          </p:cNvSpPr>
          <p:nvPr>
            <p:ph type="ctrTitle"/>
          </p:nvPr>
        </p:nvSpPr>
        <p:spPr>
          <a:xfrm>
            <a:off x="810701" y="4702593"/>
            <a:ext cx="10363200" cy="582083"/>
          </a:xfrm>
          <a:prstGeom prst="rect">
            <a:avLst/>
          </a:prstGeom>
          <a:noFill/>
          <a:ln>
            <a:noFill/>
          </a:ln>
        </p:spPr>
        <p:txBody>
          <a:bodyPr spcFirstLastPara="1" wrap="square" lIns="121900" tIns="60933" rIns="121900" bIns="60933" anchor="ctr" anchorCtr="0">
            <a:noAutofit/>
          </a:bodyPr>
          <a:lstStyle/>
          <a:p>
            <a:r>
              <a:rPr lang="en-US" sz="3200" b="1" dirty="0"/>
              <a:t>                              Using Telematics Data Analytics    			   to Plan for Fleet Electrification</a:t>
            </a:r>
            <a:br>
              <a:rPr lang="en-US" sz="3200" b="1" dirty="0"/>
            </a:br>
            <a:br>
              <a:rPr lang="en-US" sz="3200" b="1" dirty="0"/>
            </a:br>
            <a:r>
              <a:rPr lang="en-US" sz="3200" b="1" dirty="0"/>
              <a:t>                   Wednesday, May 20, 2026</a:t>
            </a:r>
            <a:endParaRPr sz="3200" b="1" dirty="0"/>
          </a:p>
        </p:txBody>
      </p:sp>
      <p:pic>
        <p:nvPicPr>
          <p:cNvPr id="198" name="Google Shape;198;p2"/>
          <p:cNvPicPr preferRelativeResize="0"/>
          <p:nvPr/>
        </p:nvPicPr>
        <p:blipFill rotWithShape="1">
          <a:blip r:embed="rId3">
            <a:alphaModFix/>
          </a:blip>
          <a:srcRect/>
          <a:stretch/>
        </p:blipFill>
        <p:spPr>
          <a:xfrm>
            <a:off x="9687984" y="5850467"/>
            <a:ext cx="2504016" cy="1007533"/>
          </a:xfrm>
          <a:prstGeom prst="rect">
            <a:avLst/>
          </a:prstGeom>
          <a:noFill/>
          <a:ln>
            <a:noFill/>
          </a:ln>
        </p:spPr>
      </p:pic>
      <p:pic>
        <p:nvPicPr>
          <p:cNvPr id="199" name="Google Shape;199;p2" descr="https://ci3.googleusercontent.com/meips/ADKq_NaMumHRT8iVBtIaodWLA3Gfpl3WG1W6a_GtZkQ6OlqbmNYFXCX9DEzRJRuDRwRHQVkx8upFWsnFpGWVvChfUItXCHykRA40_rd4hZrSaYfFo0o9u94TjKZFeQzBZY0N_7oT5ZivQ-7R6z7orCOpxi8GihA=s0-d-e1-ft#https://staticapp.icpsc.com/icp/resources/mogile/1085472/878370d5a86e67154cdc980b93060a42.png"/>
          <p:cNvPicPr preferRelativeResize="0"/>
          <p:nvPr/>
        </p:nvPicPr>
        <p:blipFill rotWithShape="1">
          <a:blip r:embed="rId4">
            <a:alphaModFix/>
          </a:blip>
          <a:srcRect/>
          <a:stretch/>
        </p:blipFill>
        <p:spPr>
          <a:xfrm>
            <a:off x="1443567" y="13110633"/>
            <a:ext cx="262467" cy="86784"/>
          </a:xfrm>
          <a:prstGeom prst="rect">
            <a:avLst/>
          </a:prstGeom>
          <a:noFill/>
          <a:ln>
            <a:noFill/>
          </a:ln>
        </p:spPr>
      </p:pic>
      <p:pic>
        <p:nvPicPr>
          <p:cNvPr id="200" name="Google Shape;200;p2" title="SFTWS26-Logo-Horizontal-RGB.png"/>
          <p:cNvPicPr preferRelativeResize="0"/>
          <p:nvPr/>
        </p:nvPicPr>
        <p:blipFill rotWithShape="1">
          <a:blip r:embed="rId5">
            <a:alphaModFix/>
          </a:blip>
          <a:srcRect/>
          <a:stretch/>
        </p:blipFill>
        <p:spPr>
          <a:xfrm>
            <a:off x="582804" y="843768"/>
            <a:ext cx="11115198" cy="2944462"/>
          </a:xfrm>
          <a:prstGeom prst="rect">
            <a:avLst/>
          </a:prstGeom>
          <a:noFill/>
          <a:ln>
            <a:noFill/>
          </a:ln>
        </p:spPr>
      </p:pic>
    </p:spTree>
    <p:extLst>
      <p:ext uri="{BB962C8B-B14F-4D97-AF65-F5344CB8AC3E}">
        <p14:creationId xmlns:p14="http://schemas.microsoft.com/office/powerpoint/2010/main" val="2305705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33"/>
        <p:cNvGrpSpPr/>
        <p:nvPr/>
      </p:nvGrpSpPr>
      <p:grpSpPr>
        <a:xfrm>
          <a:off x="0" y="0"/>
          <a:ext cx="0" cy="0"/>
          <a:chOff x="0" y="0"/>
          <a:chExt cx="0" cy="0"/>
        </a:xfrm>
      </p:grpSpPr>
      <p:sp>
        <p:nvSpPr>
          <p:cNvPr id="7634" name="Google Shape;7634;p48"/>
          <p:cNvSpPr txBox="1">
            <a:spLocks noGrp="1"/>
          </p:cNvSpPr>
          <p:nvPr>
            <p:ph type="title"/>
          </p:nvPr>
        </p:nvSpPr>
        <p:spPr>
          <a:xfrm>
            <a:off x="325804" y="267467"/>
            <a:ext cx="11548800" cy="763600"/>
          </a:xfrm>
          <a:prstGeom prst="rect">
            <a:avLst/>
          </a:prstGeom>
        </p:spPr>
        <p:txBody>
          <a:bodyPr spcFirstLastPara="1" wrap="square" lIns="121900" tIns="121900" rIns="121900" bIns="121900" anchor="t" anchorCtr="0">
            <a:noAutofit/>
          </a:bodyPr>
          <a:lstStyle/>
          <a:p>
            <a:r>
              <a:rPr lang="en" sz="4533">
                <a:solidFill>
                  <a:srgbClr val="253746"/>
                </a:solidFill>
              </a:rPr>
              <a:t>Telematics Driven Sawatch Labs Apps</a:t>
            </a:r>
            <a:endParaRPr sz="4533">
              <a:solidFill>
                <a:srgbClr val="253746"/>
              </a:solidFill>
            </a:endParaRPr>
          </a:p>
        </p:txBody>
      </p:sp>
      <p:sp>
        <p:nvSpPr>
          <p:cNvPr id="7635" name="Google Shape;7635;p48"/>
          <p:cNvSpPr txBox="1">
            <a:spLocks noGrp="1"/>
          </p:cNvSpPr>
          <p:nvPr>
            <p:ph type="body" idx="1"/>
          </p:nvPr>
        </p:nvSpPr>
        <p:spPr>
          <a:xfrm>
            <a:off x="6166800" y="346833"/>
            <a:ext cx="5032000" cy="2768800"/>
          </a:xfrm>
          <a:prstGeom prst="rect">
            <a:avLst/>
          </a:prstGeom>
        </p:spPr>
        <p:txBody>
          <a:bodyPr spcFirstLastPara="1" wrap="square" lIns="121900" tIns="121900" rIns="121900" bIns="121900" anchor="t" anchorCtr="0">
            <a:noAutofit/>
          </a:bodyPr>
          <a:lstStyle/>
          <a:p>
            <a:pPr indent="0">
              <a:lnSpc>
                <a:spcPct val="105000"/>
              </a:lnSpc>
              <a:buNone/>
            </a:pPr>
            <a:endParaRPr sz="2053" b="1">
              <a:solidFill>
                <a:srgbClr val="000000"/>
              </a:solidFill>
              <a:latin typeface="Arial"/>
              <a:ea typeface="Arial"/>
              <a:cs typeface="Arial"/>
              <a:sym typeface="Arial"/>
            </a:endParaRPr>
          </a:p>
          <a:p>
            <a:pPr marL="0" indent="0">
              <a:lnSpc>
                <a:spcPct val="105000"/>
              </a:lnSpc>
              <a:buSzPts val="440"/>
              <a:buNone/>
            </a:pPr>
            <a:endParaRPr sz="2080">
              <a:solidFill>
                <a:schemeClr val="dk2"/>
              </a:solidFill>
            </a:endParaRPr>
          </a:p>
        </p:txBody>
      </p:sp>
      <p:pic>
        <p:nvPicPr>
          <p:cNvPr id="7636" name="Google Shape;7636;p48"/>
          <p:cNvPicPr preferRelativeResize="0"/>
          <p:nvPr/>
        </p:nvPicPr>
        <p:blipFill>
          <a:blip r:embed="rId3">
            <a:alphaModFix/>
          </a:blip>
          <a:stretch>
            <a:fillRect/>
          </a:stretch>
        </p:blipFill>
        <p:spPr>
          <a:xfrm>
            <a:off x="973834" y="2104000"/>
            <a:ext cx="1937733" cy="1937733"/>
          </a:xfrm>
          <a:prstGeom prst="rect">
            <a:avLst/>
          </a:prstGeom>
          <a:solidFill>
            <a:schemeClr val="lt1"/>
          </a:solidFill>
          <a:ln>
            <a:noFill/>
          </a:ln>
          <a:effectLst>
            <a:outerShdw blurRad="328613" algn="bl" rotWithShape="0">
              <a:srgbClr val="000000">
                <a:alpha val="18000"/>
              </a:srgbClr>
            </a:outerShdw>
          </a:effectLst>
        </p:spPr>
      </p:pic>
      <p:pic>
        <p:nvPicPr>
          <p:cNvPr id="7637" name="Google Shape;7637;p48"/>
          <p:cNvPicPr preferRelativeResize="0"/>
          <p:nvPr/>
        </p:nvPicPr>
        <p:blipFill>
          <a:blip r:embed="rId4">
            <a:alphaModFix/>
          </a:blip>
          <a:stretch>
            <a:fillRect/>
          </a:stretch>
        </p:blipFill>
        <p:spPr>
          <a:xfrm>
            <a:off x="3681934" y="2104000"/>
            <a:ext cx="1937733" cy="1937733"/>
          </a:xfrm>
          <a:prstGeom prst="rect">
            <a:avLst/>
          </a:prstGeom>
          <a:solidFill>
            <a:schemeClr val="lt1"/>
          </a:solidFill>
          <a:ln>
            <a:noFill/>
          </a:ln>
          <a:effectLst>
            <a:outerShdw blurRad="328613" algn="bl" rotWithShape="0">
              <a:srgbClr val="000000">
                <a:alpha val="18000"/>
              </a:srgbClr>
            </a:outerShdw>
          </a:effectLst>
        </p:spPr>
      </p:pic>
      <p:pic>
        <p:nvPicPr>
          <p:cNvPr id="7638" name="Google Shape;7638;p48"/>
          <p:cNvPicPr preferRelativeResize="0"/>
          <p:nvPr/>
        </p:nvPicPr>
        <p:blipFill>
          <a:blip r:embed="rId5">
            <a:alphaModFix/>
          </a:blip>
          <a:stretch>
            <a:fillRect/>
          </a:stretch>
        </p:blipFill>
        <p:spPr>
          <a:xfrm>
            <a:off x="6435718" y="2104002"/>
            <a:ext cx="1937733" cy="1937733"/>
          </a:xfrm>
          <a:prstGeom prst="rect">
            <a:avLst/>
          </a:prstGeom>
          <a:solidFill>
            <a:schemeClr val="lt1"/>
          </a:solidFill>
          <a:ln>
            <a:noFill/>
          </a:ln>
          <a:effectLst>
            <a:outerShdw blurRad="328613" algn="bl" rotWithShape="0">
              <a:srgbClr val="000000">
                <a:alpha val="18000"/>
              </a:srgbClr>
            </a:outerShdw>
          </a:effectLst>
        </p:spPr>
      </p:pic>
      <p:pic>
        <p:nvPicPr>
          <p:cNvPr id="7639" name="Google Shape;7639;p48"/>
          <p:cNvPicPr preferRelativeResize="0"/>
          <p:nvPr/>
        </p:nvPicPr>
        <p:blipFill>
          <a:blip r:embed="rId6">
            <a:alphaModFix/>
          </a:blip>
          <a:stretch>
            <a:fillRect/>
          </a:stretch>
        </p:blipFill>
        <p:spPr>
          <a:xfrm>
            <a:off x="9189534" y="2104000"/>
            <a:ext cx="1937733" cy="1937733"/>
          </a:xfrm>
          <a:prstGeom prst="rect">
            <a:avLst/>
          </a:prstGeom>
          <a:solidFill>
            <a:schemeClr val="lt1"/>
          </a:solidFill>
          <a:ln>
            <a:noFill/>
          </a:ln>
          <a:effectLst>
            <a:outerShdw blurRad="328613" algn="bl" rotWithShape="0">
              <a:srgbClr val="000000">
                <a:alpha val="18000"/>
              </a:srgbClr>
            </a:outerShdw>
          </a:effectLst>
        </p:spPr>
      </p:pic>
      <p:sp>
        <p:nvSpPr>
          <p:cNvPr id="7640" name="Google Shape;7640;p48"/>
          <p:cNvSpPr txBox="1"/>
          <p:nvPr/>
        </p:nvSpPr>
        <p:spPr>
          <a:xfrm>
            <a:off x="177700" y="4273767"/>
            <a:ext cx="3032000" cy="1353200"/>
          </a:xfrm>
          <a:prstGeom prst="rect">
            <a:avLst/>
          </a:prstGeom>
          <a:noFill/>
          <a:ln>
            <a:noFill/>
          </a:ln>
        </p:spPr>
        <p:txBody>
          <a:bodyPr spcFirstLastPara="1" wrap="square" lIns="121900" tIns="121900" rIns="121900" bIns="121900" anchor="t" anchorCtr="0">
            <a:noAutofit/>
          </a:bodyPr>
          <a:lstStyle/>
          <a:p>
            <a:pPr marL="609585" defTabSz="1219170">
              <a:lnSpc>
                <a:spcPct val="105000"/>
              </a:lnSpc>
              <a:buClr>
                <a:srgbClr val="000000"/>
              </a:buClr>
            </a:pPr>
            <a:r>
              <a:rPr lang="en" sz="2320" b="1" kern="0">
                <a:solidFill>
                  <a:srgbClr val="253746"/>
                </a:solidFill>
                <a:latin typeface="Arial"/>
                <a:cs typeface="Arial"/>
                <a:sym typeface="Arial"/>
              </a:rPr>
              <a:t>EV Feasibility </a:t>
            </a:r>
            <a:endParaRPr sz="2133" kern="0">
              <a:solidFill>
                <a:srgbClr val="253746"/>
              </a:solidFill>
              <a:latin typeface="Arial"/>
              <a:cs typeface="Arial"/>
              <a:sym typeface="Arial"/>
            </a:endParaRPr>
          </a:p>
        </p:txBody>
      </p:sp>
      <p:sp>
        <p:nvSpPr>
          <p:cNvPr id="7641" name="Google Shape;7641;p48"/>
          <p:cNvSpPr txBox="1"/>
          <p:nvPr/>
        </p:nvSpPr>
        <p:spPr>
          <a:xfrm>
            <a:off x="3134800" y="4273767"/>
            <a:ext cx="3032000" cy="1370719"/>
          </a:xfrm>
          <a:prstGeom prst="rect">
            <a:avLst/>
          </a:prstGeom>
          <a:noFill/>
          <a:ln>
            <a:noFill/>
          </a:ln>
        </p:spPr>
        <p:txBody>
          <a:bodyPr spcFirstLastPara="1" wrap="square" lIns="121900" tIns="121900" rIns="121900" bIns="121900" anchor="t" anchorCtr="0">
            <a:spAutoFit/>
          </a:bodyPr>
          <a:lstStyle/>
          <a:p>
            <a:pPr marL="609585" defTabSz="1219170">
              <a:lnSpc>
                <a:spcPct val="105000"/>
              </a:lnSpc>
              <a:buClr>
                <a:srgbClr val="000000"/>
              </a:buClr>
            </a:pPr>
            <a:r>
              <a:rPr lang="en" sz="2320" b="1" kern="0">
                <a:solidFill>
                  <a:srgbClr val="253746"/>
                </a:solidFill>
                <a:latin typeface="Arial"/>
                <a:cs typeface="Arial"/>
                <a:sym typeface="Arial"/>
              </a:rPr>
              <a:t>Site-Specific Infrastructure Planning</a:t>
            </a:r>
            <a:endParaRPr sz="2133" kern="0">
              <a:solidFill>
                <a:srgbClr val="253746"/>
              </a:solidFill>
              <a:latin typeface="Arial"/>
              <a:cs typeface="Arial"/>
              <a:sym typeface="Arial"/>
            </a:endParaRPr>
          </a:p>
        </p:txBody>
      </p:sp>
      <p:sp>
        <p:nvSpPr>
          <p:cNvPr id="7642" name="Google Shape;7642;p48"/>
          <p:cNvSpPr txBox="1"/>
          <p:nvPr/>
        </p:nvSpPr>
        <p:spPr>
          <a:xfrm>
            <a:off x="5774367" y="4273767"/>
            <a:ext cx="2726800" cy="995873"/>
          </a:xfrm>
          <a:prstGeom prst="rect">
            <a:avLst/>
          </a:prstGeom>
          <a:noFill/>
          <a:ln>
            <a:noFill/>
          </a:ln>
        </p:spPr>
        <p:txBody>
          <a:bodyPr spcFirstLastPara="1" wrap="square" lIns="121900" tIns="121900" rIns="121900" bIns="121900" anchor="t" anchorCtr="0">
            <a:spAutoFit/>
          </a:bodyPr>
          <a:lstStyle/>
          <a:p>
            <a:pPr marL="609585" defTabSz="1219170">
              <a:lnSpc>
                <a:spcPct val="105000"/>
              </a:lnSpc>
              <a:buClr>
                <a:srgbClr val="000000"/>
              </a:buClr>
            </a:pPr>
            <a:r>
              <a:rPr lang="en" sz="2320" b="1" kern="0">
                <a:solidFill>
                  <a:srgbClr val="253746"/>
                </a:solidFill>
                <a:latin typeface="Arial"/>
                <a:cs typeface="Arial"/>
                <a:sym typeface="Arial"/>
              </a:rPr>
              <a:t>Active ROI Management </a:t>
            </a:r>
            <a:endParaRPr sz="2133" kern="0">
              <a:solidFill>
                <a:srgbClr val="253746"/>
              </a:solidFill>
              <a:latin typeface="Arial"/>
              <a:cs typeface="Arial"/>
              <a:sym typeface="Arial"/>
            </a:endParaRPr>
          </a:p>
        </p:txBody>
      </p:sp>
      <p:sp>
        <p:nvSpPr>
          <p:cNvPr id="7643" name="Google Shape;7643;p48"/>
          <p:cNvSpPr txBox="1"/>
          <p:nvPr/>
        </p:nvSpPr>
        <p:spPr>
          <a:xfrm>
            <a:off x="8205800" y="4270400"/>
            <a:ext cx="3905200" cy="621027"/>
          </a:xfrm>
          <a:prstGeom prst="rect">
            <a:avLst/>
          </a:prstGeom>
          <a:noFill/>
          <a:ln>
            <a:noFill/>
          </a:ln>
        </p:spPr>
        <p:txBody>
          <a:bodyPr spcFirstLastPara="1" wrap="square" lIns="121900" tIns="121900" rIns="121900" bIns="121900" anchor="t" anchorCtr="0">
            <a:spAutoFit/>
          </a:bodyPr>
          <a:lstStyle/>
          <a:p>
            <a:pPr marL="609585" defTabSz="1219170">
              <a:lnSpc>
                <a:spcPct val="105000"/>
              </a:lnSpc>
              <a:buClr>
                <a:srgbClr val="000000"/>
              </a:buClr>
            </a:pPr>
            <a:r>
              <a:rPr lang="en" sz="2320" b="1" kern="0">
                <a:solidFill>
                  <a:srgbClr val="253746"/>
                </a:solidFill>
                <a:latin typeface="Arial"/>
                <a:cs typeface="Arial"/>
                <a:sym typeface="Arial"/>
              </a:rPr>
              <a:t>Emissions Tracking</a:t>
            </a:r>
            <a:endParaRPr sz="2133" kern="0">
              <a:solidFill>
                <a:srgbClr val="253746"/>
              </a:solidFill>
              <a:latin typeface="Arial"/>
              <a:cs typeface="Arial"/>
              <a:sym typeface="Arial"/>
            </a:endParaRPr>
          </a:p>
        </p:txBody>
      </p:sp>
    </p:spTree>
    <p:extLst>
      <p:ext uri="{BB962C8B-B14F-4D97-AF65-F5344CB8AC3E}">
        <p14:creationId xmlns:p14="http://schemas.microsoft.com/office/powerpoint/2010/main" val="2500386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47"/>
        <p:cNvGrpSpPr/>
        <p:nvPr/>
      </p:nvGrpSpPr>
      <p:grpSpPr>
        <a:xfrm>
          <a:off x="0" y="0"/>
          <a:ext cx="0" cy="0"/>
          <a:chOff x="0" y="0"/>
          <a:chExt cx="0" cy="0"/>
        </a:xfrm>
      </p:grpSpPr>
      <p:sp>
        <p:nvSpPr>
          <p:cNvPr id="7648" name="Google Shape;7648;p49"/>
          <p:cNvSpPr txBox="1">
            <a:spLocks noGrp="1"/>
          </p:cNvSpPr>
          <p:nvPr>
            <p:ph type="title"/>
          </p:nvPr>
        </p:nvSpPr>
        <p:spPr>
          <a:xfrm>
            <a:off x="368365" y="261833"/>
            <a:ext cx="11823600" cy="1528400"/>
          </a:xfrm>
          <a:prstGeom prst="rect">
            <a:avLst/>
          </a:prstGeom>
        </p:spPr>
        <p:txBody>
          <a:bodyPr spcFirstLastPara="1" wrap="square" lIns="121900" tIns="121900" rIns="121900" bIns="121900" anchor="t" anchorCtr="0">
            <a:normAutofit fontScale="90000"/>
          </a:bodyPr>
          <a:lstStyle/>
          <a:p>
            <a:pPr>
              <a:lnSpc>
                <a:spcPct val="115000"/>
              </a:lnSpc>
            </a:pPr>
            <a:r>
              <a:rPr lang="en" sz="3621" b="1">
                <a:latin typeface="Inter"/>
                <a:ea typeface="Inter"/>
                <a:cs typeface="Inter"/>
                <a:sym typeface="Inter"/>
              </a:rPr>
              <a:t>Not All Miles Are The Same</a:t>
            </a:r>
            <a:endParaRPr sz="3621" b="1">
              <a:latin typeface="Inter"/>
              <a:ea typeface="Inter"/>
              <a:cs typeface="Inter"/>
              <a:sym typeface="Inter"/>
            </a:endParaRPr>
          </a:p>
          <a:p>
            <a:pPr>
              <a:lnSpc>
                <a:spcPct val="115000"/>
              </a:lnSpc>
            </a:pPr>
            <a:endParaRPr sz="3621" b="1">
              <a:latin typeface="Inter"/>
              <a:ea typeface="Inter"/>
              <a:cs typeface="Inter"/>
              <a:sym typeface="Inter"/>
            </a:endParaRPr>
          </a:p>
          <a:p>
            <a:pPr>
              <a:lnSpc>
                <a:spcPct val="115000"/>
              </a:lnSpc>
            </a:pPr>
            <a:r>
              <a:rPr lang="en" sz="3600">
                <a:latin typeface="Arial"/>
                <a:ea typeface="Arial"/>
                <a:cs typeface="Arial"/>
                <a:sym typeface="Arial"/>
              </a:rPr>
              <a:t>How much energy is required to drive those miles?</a:t>
            </a:r>
            <a:endParaRPr sz="3600"/>
          </a:p>
        </p:txBody>
      </p:sp>
      <p:sp>
        <p:nvSpPr>
          <p:cNvPr id="7649" name="Google Shape;7649;p49"/>
          <p:cNvSpPr txBox="1">
            <a:spLocks noGrp="1"/>
          </p:cNvSpPr>
          <p:nvPr>
            <p:ph type="body" idx="1"/>
          </p:nvPr>
        </p:nvSpPr>
        <p:spPr>
          <a:xfrm>
            <a:off x="222000" y="2056200"/>
            <a:ext cx="5137600" cy="2745600"/>
          </a:xfrm>
          <a:prstGeom prst="rect">
            <a:avLst/>
          </a:prstGeom>
        </p:spPr>
        <p:txBody>
          <a:bodyPr spcFirstLastPara="1" wrap="square" lIns="121900" tIns="121900" rIns="121900" bIns="121900" anchor="t" anchorCtr="0">
            <a:noAutofit/>
          </a:bodyPr>
          <a:lstStyle/>
          <a:p>
            <a:pPr marL="0" indent="0">
              <a:lnSpc>
                <a:spcPct val="95000"/>
              </a:lnSpc>
              <a:buSzPts val="605"/>
              <a:buNone/>
            </a:pPr>
            <a:endParaRPr sz="1840" b="1"/>
          </a:p>
          <a:p>
            <a:pPr marL="0" indent="0">
              <a:lnSpc>
                <a:spcPct val="95000"/>
              </a:lnSpc>
              <a:buSzPts val="605"/>
              <a:buNone/>
            </a:pPr>
            <a:endParaRPr sz="2365" b="1"/>
          </a:p>
          <a:p>
            <a:pPr marL="0" indent="0">
              <a:lnSpc>
                <a:spcPct val="95000"/>
              </a:lnSpc>
              <a:buSzPts val="605"/>
              <a:buNone/>
            </a:pPr>
            <a:endParaRPr sz="1987" b="1"/>
          </a:p>
          <a:p>
            <a:pPr indent="-495822">
              <a:lnSpc>
                <a:spcPct val="95000"/>
              </a:lnSpc>
              <a:buSzPts val="2256"/>
            </a:pPr>
            <a:r>
              <a:rPr lang="en" sz="3008" b="1"/>
              <a:t>Ambient Temperature</a:t>
            </a:r>
            <a:endParaRPr sz="3008" b="1"/>
          </a:p>
          <a:p>
            <a:pPr indent="-495822">
              <a:lnSpc>
                <a:spcPct val="95000"/>
              </a:lnSpc>
              <a:buSzPts val="2256"/>
            </a:pPr>
            <a:r>
              <a:rPr lang="en" sz="3008" b="1"/>
              <a:t>Topography</a:t>
            </a:r>
            <a:endParaRPr sz="3008" b="1"/>
          </a:p>
          <a:p>
            <a:pPr indent="-495822">
              <a:lnSpc>
                <a:spcPct val="95000"/>
              </a:lnSpc>
              <a:buSzPts val="2256"/>
            </a:pPr>
            <a:r>
              <a:rPr lang="en" sz="3008" b="1"/>
              <a:t>Driving behavior</a:t>
            </a:r>
            <a:endParaRPr sz="3008" b="1"/>
          </a:p>
          <a:p>
            <a:pPr indent="-495822">
              <a:lnSpc>
                <a:spcPct val="95000"/>
              </a:lnSpc>
              <a:buSzPts val="2256"/>
            </a:pPr>
            <a:r>
              <a:rPr lang="en" sz="3008" b="1"/>
              <a:t>Load</a:t>
            </a:r>
            <a:endParaRPr sz="3141" b="1"/>
          </a:p>
          <a:p>
            <a:pPr indent="-495822">
              <a:lnSpc>
                <a:spcPct val="95000"/>
              </a:lnSpc>
              <a:buSzPts val="2256"/>
            </a:pPr>
            <a:r>
              <a:rPr lang="en" sz="3008" b="1"/>
              <a:t>Auxiliary demands</a:t>
            </a:r>
            <a:endParaRPr sz="3008" b="1"/>
          </a:p>
        </p:txBody>
      </p:sp>
      <p:grpSp>
        <p:nvGrpSpPr>
          <p:cNvPr id="7650" name="Google Shape;7650;p49"/>
          <p:cNvGrpSpPr/>
          <p:nvPr/>
        </p:nvGrpSpPr>
        <p:grpSpPr>
          <a:xfrm>
            <a:off x="5359601" y="1910433"/>
            <a:ext cx="6662700" cy="1874835"/>
            <a:chOff x="4095900" y="1097750"/>
            <a:chExt cx="4997025" cy="1406126"/>
          </a:xfrm>
        </p:grpSpPr>
        <p:sp>
          <p:nvSpPr>
            <p:cNvPr id="7651" name="Google Shape;7651;p49"/>
            <p:cNvSpPr/>
            <p:nvPr/>
          </p:nvSpPr>
          <p:spPr>
            <a:xfrm>
              <a:off x="4199475" y="2095525"/>
              <a:ext cx="4248900" cy="385550"/>
            </a:xfrm>
            <a:prstGeom prst="flowChartProcess">
              <a:avLst/>
            </a:prstGeom>
            <a:solidFill>
              <a:schemeClr val="accent3"/>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r>
                <a:rPr lang="en" sz="1867" b="1" kern="0">
                  <a:solidFill>
                    <a:srgbClr val="000000"/>
                  </a:solidFill>
                  <a:latin typeface="Inter"/>
                  <a:ea typeface="Inter"/>
                  <a:cs typeface="Inter"/>
                  <a:sym typeface="Inter"/>
                </a:rPr>
                <a:t>Advertised</a:t>
              </a:r>
              <a:endParaRPr sz="1867" b="1" kern="0">
                <a:solidFill>
                  <a:srgbClr val="000000"/>
                </a:solidFill>
                <a:latin typeface="Inter"/>
                <a:ea typeface="Inter"/>
                <a:cs typeface="Inter"/>
                <a:sym typeface="Inter"/>
              </a:endParaRPr>
            </a:p>
          </p:txBody>
        </p:sp>
        <p:cxnSp>
          <p:nvCxnSpPr>
            <p:cNvPr id="7652" name="Google Shape;7652;p49"/>
            <p:cNvCxnSpPr/>
            <p:nvPr/>
          </p:nvCxnSpPr>
          <p:spPr>
            <a:xfrm rot="10800000" flipH="1">
              <a:off x="4188975" y="2037350"/>
              <a:ext cx="4248900" cy="7200"/>
            </a:xfrm>
            <a:prstGeom prst="straightConnector1">
              <a:avLst/>
            </a:prstGeom>
            <a:noFill/>
            <a:ln w="38100" cap="flat" cmpd="sng">
              <a:solidFill>
                <a:schemeClr val="dk1"/>
              </a:solidFill>
              <a:prstDash val="lgDash"/>
              <a:round/>
              <a:headEnd type="none" w="med" len="med"/>
              <a:tailEnd type="none" w="med" len="med"/>
            </a:ln>
          </p:spPr>
        </p:cxnSp>
        <p:pic>
          <p:nvPicPr>
            <p:cNvPr id="7653" name="Google Shape;7653;p49" descr="Vector for free use: Blue car sedan"/>
            <p:cNvPicPr preferRelativeResize="0"/>
            <p:nvPr/>
          </p:nvPicPr>
          <p:blipFill>
            <a:blip r:embed="rId3">
              <a:alphaModFix/>
            </a:blip>
            <a:stretch>
              <a:fillRect/>
            </a:stretch>
          </p:blipFill>
          <p:spPr>
            <a:xfrm>
              <a:off x="4095900" y="1097750"/>
              <a:ext cx="1406126" cy="1406126"/>
            </a:xfrm>
            <a:prstGeom prst="rect">
              <a:avLst/>
            </a:prstGeom>
            <a:noFill/>
            <a:ln>
              <a:noFill/>
            </a:ln>
          </p:spPr>
        </p:pic>
        <p:sp>
          <p:nvSpPr>
            <p:cNvPr id="7654" name="Google Shape;7654;p49"/>
            <p:cNvSpPr txBox="1"/>
            <p:nvPr/>
          </p:nvSpPr>
          <p:spPr>
            <a:xfrm>
              <a:off x="7599825" y="2113550"/>
              <a:ext cx="1493100" cy="1971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2133" kern="0">
                  <a:solidFill>
                    <a:srgbClr val="253746"/>
                  </a:solidFill>
                  <a:latin typeface="Inter"/>
                  <a:ea typeface="Inter"/>
                  <a:cs typeface="Inter"/>
                  <a:sym typeface="Inter"/>
                </a:rPr>
                <a:t>230 mi	</a:t>
              </a:r>
              <a:endParaRPr sz="2133" kern="0">
                <a:solidFill>
                  <a:srgbClr val="253746"/>
                </a:solidFill>
                <a:latin typeface="Inter"/>
                <a:ea typeface="Inter"/>
                <a:cs typeface="Inter"/>
                <a:sym typeface="Inter"/>
              </a:endParaRPr>
            </a:p>
          </p:txBody>
        </p:sp>
      </p:grpSp>
      <p:pic>
        <p:nvPicPr>
          <p:cNvPr id="7655" name="Google Shape;7655;p49" descr="File:Human outline.svg - Wikipedia"/>
          <p:cNvPicPr preferRelativeResize="0"/>
          <p:nvPr/>
        </p:nvPicPr>
        <p:blipFill>
          <a:blip r:embed="rId4">
            <a:alphaModFix/>
          </a:blip>
          <a:stretch>
            <a:fillRect/>
          </a:stretch>
        </p:blipFill>
        <p:spPr>
          <a:xfrm>
            <a:off x="7136224" y="2626433"/>
            <a:ext cx="199811" cy="442867"/>
          </a:xfrm>
          <a:prstGeom prst="rect">
            <a:avLst/>
          </a:prstGeom>
          <a:noFill/>
          <a:ln>
            <a:noFill/>
          </a:ln>
        </p:spPr>
      </p:pic>
      <p:grpSp>
        <p:nvGrpSpPr>
          <p:cNvPr id="7656" name="Google Shape;7656;p49"/>
          <p:cNvGrpSpPr/>
          <p:nvPr/>
        </p:nvGrpSpPr>
        <p:grpSpPr>
          <a:xfrm>
            <a:off x="5359600" y="4053901"/>
            <a:ext cx="5767667" cy="1904967"/>
            <a:chOff x="4101625" y="2647950"/>
            <a:chExt cx="4325750" cy="1428725"/>
          </a:xfrm>
        </p:grpSpPr>
        <p:sp>
          <p:nvSpPr>
            <p:cNvPr id="7657" name="Google Shape;7657;p49"/>
            <p:cNvSpPr/>
            <p:nvPr/>
          </p:nvSpPr>
          <p:spPr>
            <a:xfrm flipH="1">
              <a:off x="4188975" y="3691125"/>
              <a:ext cx="3558325" cy="385550"/>
            </a:xfrm>
            <a:prstGeom prst="flowChartProcess">
              <a:avLst/>
            </a:prstGeom>
            <a:solidFill>
              <a:schemeClr val="accent4"/>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r>
                <a:rPr lang="en" sz="1867" b="1" kern="0">
                  <a:solidFill>
                    <a:srgbClr val="000000"/>
                  </a:solidFill>
                  <a:latin typeface="Inter"/>
                  <a:ea typeface="Inter"/>
                  <a:cs typeface="Inter"/>
                  <a:sym typeface="Inter"/>
                </a:rPr>
                <a:t>Actual</a:t>
              </a:r>
              <a:endParaRPr sz="1867" b="1" kern="0">
                <a:solidFill>
                  <a:srgbClr val="000000"/>
                </a:solidFill>
                <a:latin typeface="Inter"/>
                <a:ea typeface="Inter"/>
                <a:cs typeface="Inter"/>
                <a:sym typeface="Inter"/>
              </a:endParaRPr>
            </a:p>
          </p:txBody>
        </p:sp>
        <p:sp>
          <p:nvSpPr>
            <p:cNvPr id="7658" name="Google Shape;7658;p49"/>
            <p:cNvSpPr/>
            <p:nvPr/>
          </p:nvSpPr>
          <p:spPr>
            <a:xfrm>
              <a:off x="4199475" y="3075241"/>
              <a:ext cx="3558325" cy="866650"/>
            </a:xfrm>
            <a:custGeom>
              <a:avLst/>
              <a:gdLst/>
              <a:ahLst/>
              <a:cxnLst/>
              <a:rect l="l" t="t" r="r" b="b"/>
              <a:pathLst>
                <a:path w="142333" h="34666" extrusionOk="0">
                  <a:moveTo>
                    <a:pt x="0" y="21624"/>
                  </a:moveTo>
                  <a:cubicBezTo>
                    <a:pt x="8720" y="21624"/>
                    <a:pt x="40853" y="19524"/>
                    <a:pt x="52321" y="21624"/>
                  </a:cubicBezTo>
                  <a:cubicBezTo>
                    <a:pt x="63789" y="23724"/>
                    <a:pt x="64002" y="37256"/>
                    <a:pt x="68806" y="34226"/>
                  </a:cubicBezTo>
                  <a:cubicBezTo>
                    <a:pt x="73610" y="31196"/>
                    <a:pt x="76722" y="8723"/>
                    <a:pt x="81143" y="3445"/>
                  </a:cubicBezTo>
                  <a:cubicBezTo>
                    <a:pt x="85564" y="-1833"/>
                    <a:pt x="90895" y="-149"/>
                    <a:pt x="95332" y="2558"/>
                  </a:cubicBezTo>
                  <a:cubicBezTo>
                    <a:pt x="99769" y="5265"/>
                    <a:pt x="103110" y="19172"/>
                    <a:pt x="107766" y="19689"/>
                  </a:cubicBezTo>
                  <a:cubicBezTo>
                    <a:pt x="112422" y="20206"/>
                    <a:pt x="118687" y="6818"/>
                    <a:pt x="123266" y="5662"/>
                  </a:cubicBezTo>
                  <a:cubicBezTo>
                    <a:pt x="127845" y="4507"/>
                    <a:pt x="132060" y="10761"/>
                    <a:pt x="135238" y="12756"/>
                  </a:cubicBezTo>
                  <a:cubicBezTo>
                    <a:pt x="138416" y="14751"/>
                    <a:pt x="141151" y="16820"/>
                    <a:pt x="142333" y="17633"/>
                  </a:cubicBezTo>
                </a:path>
              </a:pathLst>
            </a:custGeom>
            <a:noFill/>
            <a:ln w="38100" cap="flat" cmpd="sng">
              <a:solidFill>
                <a:schemeClr val="dk1"/>
              </a:solidFill>
              <a:prstDash val="dashDot"/>
              <a:round/>
              <a:headEnd type="none" w="med" len="med"/>
              <a:tailEnd type="none" w="med" len="med"/>
            </a:ln>
          </p:spPr>
          <p:txBody>
            <a:bodyPr/>
            <a:lstStyle/>
            <a:p>
              <a:pPr defTabSz="1219170">
                <a:buClr>
                  <a:srgbClr val="000000"/>
                </a:buClr>
              </a:pPr>
              <a:endParaRPr lang="en-US" sz="1867" kern="0">
                <a:solidFill>
                  <a:srgbClr val="000000"/>
                </a:solidFill>
                <a:latin typeface="Arial"/>
                <a:cs typeface="Arial"/>
                <a:sym typeface="Arial"/>
              </a:endParaRPr>
            </a:p>
          </p:txBody>
        </p:sp>
        <p:pic>
          <p:nvPicPr>
            <p:cNvPr id="7659" name="Google Shape;7659;p49" descr="Vector for free use: Blue car sedan"/>
            <p:cNvPicPr preferRelativeResize="0"/>
            <p:nvPr/>
          </p:nvPicPr>
          <p:blipFill>
            <a:blip r:embed="rId3">
              <a:alphaModFix/>
            </a:blip>
            <a:stretch>
              <a:fillRect/>
            </a:stretch>
          </p:blipFill>
          <p:spPr>
            <a:xfrm>
              <a:off x="4101625" y="2647950"/>
              <a:ext cx="1406126" cy="1406126"/>
            </a:xfrm>
            <a:prstGeom prst="rect">
              <a:avLst/>
            </a:prstGeom>
            <a:noFill/>
            <a:ln>
              <a:noFill/>
            </a:ln>
          </p:spPr>
        </p:pic>
        <p:pic>
          <p:nvPicPr>
            <p:cNvPr id="7660" name="Google Shape;7660;p49" descr="Weather | Free Stock Photo | Illustration of a stormy cloud with ..."/>
            <p:cNvPicPr preferRelativeResize="0"/>
            <p:nvPr/>
          </p:nvPicPr>
          <p:blipFill>
            <a:blip r:embed="rId5">
              <a:alphaModFix/>
            </a:blip>
            <a:stretch>
              <a:fillRect/>
            </a:stretch>
          </p:blipFill>
          <p:spPr>
            <a:xfrm>
              <a:off x="5199775" y="2724150"/>
              <a:ext cx="511100" cy="511100"/>
            </a:xfrm>
            <a:prstGeom prst="rect">
              <a:avLst/>
            </a:prstGeom>
            <a:noFill/>
            <a:ln>
              <a:noFill/>
            </a:ln>
          </p:spPr>
        </p:pic>
        <p:sp>
          <p:nvSpPr>
            <p:cNvPr id="7661" name="Google Shape;7661;p49"/>
            <p:cNvSpPr txBox="1"/>
            <p:nvPr/>
          </p:nvSpPr>
          <p:spPr>
            <a:xfrm>
              <a:off x="6934275" y="3709150"/>
              <a:ext cx="1493100" cy="1971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2133" kern="0">
                  <a:solidFill>
                    <a:srgbClr val="253746"/>
                  </a:solidFill>
                  <a:latin typeface="Inter"/>
                  <a:ea typeface="Inter"/>
                  <a:cs typeface="Inter"/>
                  <a:sym typeface="Inter"/>
                </a:rPr>
                <a:t>190 mi	</a:t>
              </a:r>
              <a:endParaRPr sz="2133" kern="0">
                <a:solidFill>
                  <a:srgbClr val="253746"/>
                </a:solidFill>
                <a:latin typeface="Inter"/>
                <a:ea typeface="Inter"/>
                <a:cs typeface="Inter"/>
                <a:sym typeface="Inter"/>
              </a:endParaRPr>
            </a:p>
          </p:txBody>
        </p:sp>
        <p:pic>
          <p:nvPicPr>
            <p:cNvPr id="7662" name="Google Shape;7662;p49" descr="File:Human outline.svg - Wikipedia"/>
            <p:cNvPicPr preferRelativeResize="0"/>
            <p:nvPr/>
          </p:nvPicPr>
          <p:blipFill>
            <a:blip r:embed="rId4">
              <a:alphaModFix/>
            </a:blip>
            <a:stretch>
              <a:fillRect/>
            </a:stretch>
          </p:blipFill>
          <p:spPr>
            <a:xfrm>
              <a:off x="4894893" y="3717825"/>
              <a:ext cx="149858" cy="332150"/>
            </a:xfrm>
            <a:prstGeom prst="rect">
              <a:avLst/>
            </a:prstGeom>
            <a:noFill/>
            <a:ln>
              <a:noFill/>
            </a:ln>
          </p:spPr>
        </p:pic>
        <p:pic>
          <p:nvPicPr>
            <p:cNvPr id="7663" name="Google Shape;7663;p49" descr="File:Human outline.svg - Wikipedia"/>
            <p:cNvPicPr preferRelativeResize="0"/>
            <p:nvPr/>
          </p:nvPicPr>
          <p:blipFill>
            <a:blip r:embed="rId4">
              <a:alphaModFix/>
            </a:blip>
            <a:stretch>
              <a:fillRect/>
            </a:stretch>
          </p:blipFill>
          <p:spPr>
            <a:xfrm>
              <a:off x="5044743" y="3717825"/>
              <a:ext cx="149857" cy="332150"/>
            </a:xfrm>
            <a:prstGeom prst="rect">
              <a:avLst/>
            </a:prstGeom>
            <a:noFill/>
            <a:ln>
              <a:noFill/>
            </a:ln>
          </p:spPr>
        </p:pic>
        <p:pic>
          <p:nvPicPr>
            <p:cNvPr id="7664" name="Google Shape;7664;p49" descr="File:Human outline.svg - Wikipedia"/>
            <p:cNvPicPr preferRelativeResize="0"/>
            <p:nvPr/>
          </p:nvPicPr>
          <p:blipFill>
            <a:blip r:embed="rId4">
              <a:alphaModFix/>
            </a:blip>
            <a:stretch>
              <a:fillRect/>
            </a:stretch>
          </p:blipFill>
          <p:spPr>
            <a:xfrm>
              <a:off x="5194593" y="3717837"/>
              <a:ext cx="149857" cy="332150"/>
            </a:xfrm>
            <a:prstGeom prst="rect">
              <a:avLst/>
            </a:prstGeom>
            <a:noFill/>
            <a:ln>
              <a:noFill/>
            </a:ln>
          </p:spPr>
        </p:pic>
      </p:grpSp>
      <p:pic>
        <p:nvPicPr>
          <p:cNvPr id="7665" name="Google Shape;7665;p49" title="Screenshot 2026-05-05 at 3.04.42 PM.png"/>
          <p:cNvPicPr preferRelativeResize="0"/>
          <p:nvPr/>
        </p:nvPicPr>
        <p:blipFill>
          <a:blip r:embed="rId6">
            <a:alphaModFix/>
          </a:blip>
          <a:stretch>
            <a:fillRect/>
          </a:stretch>
        </p:blipFill>
        <p:spPr>
          <a:xfrm>
            <a:off x="10506368" y="5830882"/>
            <a:ext cx="1648232" cy="931252"/>
          </a:xfrm>
          <a:prstGeom prst="rect">
            <a:avLst/>
          </a:prstGeom>
          <a:noFill/>
          <a:ln>
            <a:noFill/>
          </a:ln>
        </p:spPr>
      </p:pic>
    </p:spTree>
    <p:extLst>
      <p:ext uri="{BB962C8B-B14F-4D97-AF65-F5344CB8AC3E}">
        <p14:creationId xmlns:p14="http://schemas.microsoft.com/office/powerpoint/2010/main" val="777258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69"/>
        <p:cNvGrpSpPr/>
        <p:nvPr/>
      </p:nvGrpSpPr>
      <p:grpSpPr>
        <a:xfrm>
          <a:off x="0" y="0"/>
          <a:ext cx="0" cy="0"/>
          <a:chOff x="0" y="0"/>
          <a:chExt cx="0" cy="0"/>
        </a:xfrm>
      </p:grpSpPr>
      <p:sp>
        <p:nvSpPr>
          <p:cNvPr id="7670" name="Google Shape;7670;p50"/>
          <p:cNvSpPr/>
          <p:nvPr/>
        </p:nvSpPr>
        <p:spPr>
          <a:xfrm>
            <a:off x="0" y="0"/>
            <a:ext cx="6096000" cy="6858000"/>
          </a:xfrm>
          <a:prstGeom prst="rect">
            <a:avLst/>
          </a:prstGeom>
          <a:solidFill>
            <a:schemeClr val="accent6"/>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Inter"/>
              <a:ea typeface="Inter"/>
              <a:cs typeface="Inter"/>
              <a:sym typeface="Inter"/>
            </a:endParaRPr>
          </a:p>
        </p:txBody>
      </p:sp>
      <p:sp>
        <p:nvSpPr>
          <p:cNvPr id="7671" name="Google Shape;7671;p50"/>
          <p:cNvSpPr txBox="1">
            <a:spLocks noGrp="1"/>
          </p:cNvSpPr>
          <p:nvPr>
            <p:ph type="title"/>
          </p:nvPr>
        </p:nvSpPr>
        <p:spPr>
          <a:xfrm>
            <a:off x="325800" y="146933"/>
            <a:ext cx="10111600" cy="1211600"/>
          </a:xfrm>
          <a:prstGeom prst="rect">
            <a:avLst/>
          </a:prstGeom>
          <a:noFill/>
          <a:ln>
            <a:noFill/>
          </a:ln>
        </p:spPr>
        <p:txBody>
          <a:bodyPr spcFirstLastPara="1" wrap="square" lIns="121900" tIns="121900" rIns="121900" bIns="121900" anchor="t" anchorCtr="0">
            <a:noAutofit/>
          </a:bodyPr>
          <a:lstStyle/>
          <a:p>
            <a:pPr>
              <a:buSzPts val="2520"/>
            </a:pPr>
            <a:r>
              <a:rPr lang="en" sz="4560">
                <a:solidFill>
                  <a:srgbClr val="253746"/>
                </a:solidFill>
              </a:rPr>
              <a:t>Advanced Energy Modeling with Telematics Data</a:t>
            </a:r>
            <a:endParaRPr sz="4560">
              <a:solidFill>
                <a:srgbClr val="253746"/>
              </a:solidFill>
            </a:endParaRPr>
          </a:p>
        </p:txBody>
      </p:sp>
      <p:sp>
        <p:nvSpPr>
          <p:cNvPr id="7672" name="Google Shape;7672;p50"/>
          <p:cNvSpPr txBox="1">
            <a:spLocks noGrp="1"/>
          </p:cNvSpPr>
          <p:nvPr>
            <p:ph type="sldNum" idx="12"/>
          </p:nvPr>
        </p:nvSpPr>
        <p:spPr>
          <a:xfrm>
            <a:off x="11603133" y="6374033"/>
            <a:ext cx="425200" cy="363600"/>
          </a:xfrm>
          <a:prstGeom prst="rect">
            <a:avLst/>
          </a:prstGeom>
          <a:noFill/>
          <a:ln>
            <a:noFill/>
          </a:ln>
        </p:spPr>
        <p:txBody>
          <a:bodyPr spcFirstLastPara="1" wrap="square" lIns="121900" tIns="121900" rIns="121900" bIns="121900" anchor="ctr" anchorCtr="0">
            <a:normAutofit fontScale="92500" lnSpcReduction="20000"/>
          </a:bodyPr>
          <a:lstStyle/>
          <a:p>
            <a:pPr defTabSz="1219170"/>
            <a:fld id="{00000000-1234-1234-1234-123412341234}" type="slidenum">
              <a:rPr lang="en" kern="0">
                <a:solidFill>
                  <a:srgbClr val="7C868F"/>
                </a:solidFill>
              </a:rPr>
              <a:pPr defTabSz="1219170"/>
              <a:t>12</a:t>
            </a:fld>
            <a:endParaRPr kern="0">
              <a:solidFill>
                <a:srgbClr val="7C868F"/>
              </a:solidFill>
            </a:endParaRPr>
          </a:p>
        </p:txBody>
      </p:sp>
      <p:sp>
        <p:nvSpPr>
          <p:cNvPr id="7673" name="Google Shape;7673;p50"/>
          <p:cNvSpPr txBox="1"/>
          <p:nvPr/>
        </p:nvSpPr>
        <p:spPr>
          <a:xfrm>
            <a:off x="325800" y="6354000"/>
            <a:ext cx="1754000" cy="389746"/>
          </a:xfrm>
          <a:prstGeom prst="rect">
            <a:avLst/>
          </a:prstGeom>
          <a:noFill/>
          <a:ln>
            <a:noFill/>
          </a:ln>
        </p:spPr>
        <p:txBody>
          <a:bodyPr spcFirstLastPara="1" wrap="square" lIns="121900" tIns="121900" rIns="121900" bIns="121900" anchor="t" anchorCtr="0">
            <a:spAutoFit/>
          </a:bodyPr>
          <a:lstStyle/>
          <a:p>
            <a:pPr defTabSz="1219170">
              <a:buClr>
                <a:srgbClr val="000000"/>
              </a:buClr>
              <a:buSzPts val="700"/>
            </a:pPr>
            <a:r>
              <a:rPr lang="en" sz="933" kern="0">
                <a:solidFill>
                  <a:srgbClr val="FFFFFF"/>
                </a:solidFill>
                <a:latin typeface="Inter Medium"/>
                <a:ea typeface="Inter Medium"/>
                <a:cs typeface="Inter Medium"/>
                <a:sym typeface="Inter Medium"/>
              </a:rPr>
              <a:t>Proprietary &amp; Confidential</a:t>
            </a:r>
            <a:endParaRPr sz="933" kern="0">
              <a:solidFill>
                <a:srgbClr val="FFFFFF"/>
              </a:solidFill>
              <a:latin typeface="Inter Medium"/>
              <a:ea typeface="Inter Medium"/>
              <a:cs typeface="Inter Medium"/>
              <a:sym typeface="Inter Medium"/>
            </a:endParaRPr>
          </a:p>
        </p:txBody>
      </p:sp>
      <p:pic>
        <p:nvPicPr>
          <p:cNvPr id="7674" name="Google Shape;7674;p50"/>
          <p:cNvPicPr preferRelativeResize="0"/>
          <p:nvPr/>
        </p:nvPicPr>
        <p:blipFill rotWithShape="1">
          <a:blip r:embed="rId3">
            <a:alphaModFix/>
          </a:blip>
          <a:srcRect l="308" r="466"/>
          <a:stretch/>
        </p:blipFill>
        <p:spPr>
          <a:xfrm>
            <a:off x="325800" y="1703688"/>
            <a:ext cx="10298400" cy="4786000"/>
          </a:xfrm>
          <a:prstGeom prst="roundRect">
            <a:avLst>
              <a:gd name="adj" fmla="val 12045"/>
            </a:avLst>
          </a:prstGeom>
          <a:noFill/>
          <a:ln>
            <a:noFill/>
          </a:ln>
          <a:effectLst>
            <a:outerShdw blurRad="342900" algn="bl" rotWithShape="0">
              <a:srgbClr val="000000">
                <a:alpha val="24000"/>
              </a:srgbClr>
            </a:outerShdw>
          </a:effectLst>
        </p:spPr>
      </p:pic>
      <p:sp>
        <p:nvSpPr>
          <p:cNvPr id="7675" name="Google Shape;7675;p50"/>
          <p:cNvSpPr txBox="1"/>
          <p:nvPr/>
        </p:nvSpPr>
        <p:spPr>
          <a:xfrm>
            <a:off x="761400" y="2642067"/>
            <a:ext cx="1318400" cy="5280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2667" b="1" kern="0">
                <a:solidFill>
                  <a:srgbClr val="253746"/>
                </a:solidFill>
                <a:latin typeface="Inter"/>
                <a:ea typeface="Inter"/>
                <a:cs typeface="Inter"/>
                <a:sym typeface="Inter"/>
              </a:rPr>
              <a:t>Diesel</a:t>
            </a:r>
            <a:endParaRPr sz="2667" b="1" kern="0">
              <a:solidFill>
                <a:srgbClr val="253746"/>
              </a:solidFill>
              <a:latin typeface="Inter"/>
              <a:ea typeface="Inter"/>
              <a:cs typeface="Inter"/>
              <a:sym typeface="Inter"/>
            </a:endParaRPr>
          </a:p>
        </p:txBody>
      </p:sp>
      <p:sp>
        <p:nvSpPr>
          <p:cNvPr id="7676" name="Google Shape;7676;p50"/>
          <p:cNvSpPr txBox="1"/>
          <p:nvPr/>
        </p:nvSpPr>
        <p:spPr>
          <a:xfrm>
            <a:off x="761400" y="4955700"/>
            <a:ext cx="1318400" cy="5280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2667" b="1" kern="0">
                <a:solidFill>
                  <a:srgbClr val="253746"/>
                </a:solidFill>
                <a:latin typeface="Inter"/>
                <a:ea typeface="Inter"/>
                <a:cs typeface="Inter"/>
                <a:sym typeface="Inter"/>
              </a:rPr>
              <a:t>kWh</a:t>
            </a:r>
            <a:endParaRPr sz="2667" b="1" kern="0">
              <a:solidFill>
                <a:srgbClr val="253746"/>
              </a:solidFill>
              <a:latin typeface="Inter"/>
              <a:ea typeface="Inter"/>
              <a:cs typeface="Inter"/>
              <a:sym typeface="Inter"/>
            </a:endParaRPr>
          </a:p>
        </p:txBody>
      </p:sp>
    </p:spTree>
    <p:extLst>
      <p:ext uri="{BB962C8B-B14F-4D97-AF65-F5344CB8AC3E}">
        <p14:creationId xmlns:p14="http://schemas.microsoft.com/office/powerpoint/2010/main" val="1706859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680"/>
        <p:cNvGrpSpPr/>
        <p:nvPr/>
      </p:nvGrpSpPr>
      <p:grpSpPr>
        <a:xfrm>
          <a:off x="0" y="0"/>
          <a:ext cx="0" cy="0"/>
          <a:chOff x="0" y="0"/>
          <a:chExt cx="0" cy="0"/>
        </a:xfrm>
      </p:grpSpPr>
      <p:sp>
        <p:nvSpPr>
          <p:cNvPr id="7681" name="Google Shape;7681;p51"/>
          <p:cNvSpPr/>
          <p:nvPr/>
        </p:nvSpPr>
        <p:spPr>
          <a:xfrm>
            <a:off x="6096000" y="0"/>
            <a:ext cx="6096000" cy="6858000"/>
          </a:xfrm>
          <a:prstGeom prst="rect">
            <a:avLst/>
          </a:prstGeom>
          <a:solidFill>
            <a:schemeClr val="accent6"/>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Inter"/>
              <a:ea typeface="Inter"/>
              <a:cs typeface="Inter"/>
              <a:sym typeface="Inter"/>
            </a:endParaRPr>
          </a:p>
        </p:txBody>
      </p:sp>
      <p:sp>
        <p:nvSpPr>
          <p:cNvPr id="7682" name="Google Shape;7682;p51"/>
          <p:cNvSpPr txBox="1">
            <a:spLocks noGrp="1"/>
          </p:cNvSpPr>
          <p:nvPr>
            <p:ph type="title"/>
          </p:nvPr>
        </p:nvSpPr>
        <p:spPr>
          <a:xfrm>
            <a:off x="119995" y="381833"/>
            <a:ext cx="5637200" cy="1528400"/>
          </a:xfrm>
          <a:prstGeom prst="rect">
            <a:avLst/>
          </a:prstGeom>
          <a:noFill/>
          <a:ln>
            <a:noFill/>
          </a:ln>
        </p:spPr>
        <p:txBody>
          <a:bodyPr spcFirstLastPara="1" wrap="square" lIns="121900" tIns="121900" rIns="121900" bIns="121900" anchor="t" anchorCtr="0">
            <a:normAutofit/>
          </a:bodyPr>
          <a:lstStyle/>
          <a:p>
            <a:pPr>
              <a:buSzPct val="100000"/>
            </a:pPr>
            <a:r>
              <a:rPr lang="en"/>
              <a:t>Using Telematics Data to Build a Mixed-Energy Fleet</a:t>
            </a:r>
            <a:endParaRPr/>
          </a:p>
        </p:txBody>
      </p:sp>
      <p:sp>
        <p:nvSpPr>
          <p:cNvPr id="7683" name="Google Shape;7683;p51"/>
          <p:cNvSpPr txBox="1">
            <a:spLocks noGrp="1"/>
          </p:cNvSpPr>
          <p:nvPr>
            <p:ph type="sldNum" idx="12"/>
          </p:nvPr>
        </p:nvSpPr>
        <p:spPr>
          <a:xfrm>
            <a:off x="11603133" y="6374033"/>
            <a:ext cx="425200" cy="363600"/>
          </a:xfrm>
          <a:prstGeom prst="rect">
            <a:avLst/>
          </a:prstGeom>
          <a:noFill/>
          <a:ln>
            <a:noFill/>
          </a:ln>
        </p:spPr>
        <p:txBody>
          <a:bodyPr spcFirstLastPara="1" wrap="square" lIns="121900" tIns="121900" rIns="121900" bIns="121900" anchor="ctr" anchorCtr="0">
            <a:normAutofit fontScale="92500" lnSpcReduction="20000"/>
          </a:bodyPr>
          <a:lstStyle/>
          <a:p>
            <a:pPr defTabSz="1219170"/>
            <a:fld id="{00000000-1234-1234-1234-123412341234}" type="slidenum">
              <a:rPr lang="en" kern="0">
                <a:solidFill>
                  <a:srgbClr val="7C868F"/>
                </a:solidFill>
              </a:rPr>
              <a:pPr defTabSz="1219170"/>
              <a:t>13</a:t>
            </a:fld>
            <a:endParaRPr kern="0">
              <a:solidFill>
                <a:srgbClr val="7C868F"/>
              </a:solidFill>
            </a:endParaRPr>
          </a:p>
        </p:txBody>
      </p:sp>
      <p:sp>
        <p:nvSpPr>
          <p:cNvPr id="7684" name="Google Shape;7684;p51"/>
          <p:cNvSpPr txBox="1">
            <a:spLocks noGrp="1"/>
          </p:cNvSpPr>
          <p:nvPr>
            <p:ph type="body" idx="1"/>
          </p:nvPr>
        </p:nvSpPr>
        <p:spPr>
          <a:xfrm>
            <a:off x="313800" y="2241933"/>
            <a:ext cx="4814400" cy="3782000"/>
          </a:xfrm>
          <a:prstGeom prst="rect">
            <a:avLst/>
          </a:prstGeom>
          <a:noFill/>
          <a:ln>
            <a:noFill/>
          </a:ln>
        </p:spPr>
        <p:txBody>
          <a:bodyPr spcFirstLastPara="1" wrap="square" lIns="121900" tIns="121900" rIns="121900" bIns="121900" anchor="t" anchorCtr="0">
            <a:normAutofit/>
          </a:bodyPr>
          <a:lstStyle/>
          <a:p>
            <a:pPr marL="0" indent="0">
              <a:buNone/>
            </a:pPr>
            <a:r>
              <a:rPr lang="en" sz="2400" b="1" dirty="0"/>
              <a:t>Vehicle-specific recommendations:</a:t>
            </a:r>
            <a:endParaRPr sz="2400" b="1" dirty="0"/>
          </a:p>
          <a:p>
            <a:pPr marL="0" indent="0">
              <a:buNone/>
            </a:pPr>
            <a:endParaRPr sz="2400" dirty="0"/>
          </a:p>
          <a:p>
            <a:pPr indent="-457189">
              <a:buSzPts val="1800"/>
            </a:pPr>
            <a:r>
              <a:rPr lang="en" sz="2400" b="1" dirty="0"/>
              <a:t>Operational impact</a:t>
            </a:r>
            <a:endParaRPr sz="2400" b="1" dirty="0"/>
          </a:p>
          <a:p>
            <a:pPr indent="-457189">
              <a:buSzPts val="1800"/>
            </a:pPr>
            <a:r>
              <a:rPr lang="en" sz="2400" b="1" dirty="0"/>
              <a:t>Dynamic results</a:t>
            </a:r>
            <a:endParaRPr sz="2400" b="1" dirty="0"/>
          </a:p>
          <a:p>
            <a:pPr indent="-457189">
              <a:buSzPts val="1800"/>
            </a:pPr>
            <a:r>
              <a:rPr lang="en" sz="2400" b="1" dirty="0"/>
              <a:t>Localized</a:t>
            </a:r>
            <a:endParaRPr sz="2400" b="1" dirty="0"/>
          </a:p>
          <a:p>
            <a:pPr indent="-457189">
              <a:buSzPts val="1800"/>
            </a:pPr>
            <a:r>
              <a:rPr lang="en" sz="2400" b="1" dirty="0"/>
              <a:t>Classes 1-8</a:t>
            </a:r>
            <a:endParaRPr sz="2400" b="1" dirty="0"/>
          </a:p>
          <a:p>
            <a:pPr indent="-457189">
              <a:buSzPts val="1800"/>
            </a:pPr>
            <a:r>
              <a:rPr lang="en" sz="2400" b="1" dirty="0"/>
              <a:t>Driving and dwell behavior</a:t>
            </a:r>
            <a:endParaRPr sz="2400" b="1" dirty="0"/>
          </a:p>
          <a:p>
            <a:pPr indent="-457189">
              <a:buSzPts val="1800"/>
            </a:pPr>
            <a:r>
              <a:rPr lang="en" sz="2400" b="1" dirty="0"/>
              <a:t>Charging needs</a:t>
            </a:r>
            <a:endParaRPr sz="1867" b="1" dirty="0">
              <a:solidFill>
                <a:schemeClr val="accent1"/>
              </a:solidFill>
            </a:endParaRPr>
          </a:p>
        </p:txBody>
      </p:sp>
      <p:pic>
        <p:nvPicPr>
          <p:cNvPr id="7685" name="Google Shape;7685;p51" title="Screenshot 2026-05-13 at 11.12.20 AM.png"/>
          <p:cNvPicPr preferRelativeResize="0"/>
          <p:nvPr/>
        </p:nvPicPr>
        <p:blipFill>
          <a:blip r:embed="rId3">
            <a:alphaModFix/>
          </a:blip>
          <a:stretch>
            <a:fillRect/>
          </a:stretch>
        </p:blipFill>
        <p:spPr>
          <a:xfrm>
            <a:off x="5128200" y="1688122"/>
            <a:ext cx="6943805" cy="45655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686" name="Google Shape;7686;p51"/>
          <p:cNvPicPr preferRelativeResize="0"/>
          <p:nvPr/>
        </p:nvPicPr>
        <p:blipFill>
          <a:blip r:embed="rId4">
            <a:alphaModFix/>
          </a:blip>
          <a:stretch>
            <a:fillRect/>
          </a:stretch>
        </p:blipFill>
        <p:spPr>
          <a:xfrm>
            <a:off x="10471533" y="6188367"/>
            <a:ext cx="1002067" cy="549267"/>
          </a:xfrm>
          <a:prstGeom prst="rect">
            <a:avLst/>
          </a:prstGeom>
          <a:noFill/>
          <a:ln>
            <a:noFill/>
          </a:ln>
        </p:spPr>
      </p:pic>
    </p:spTree>
    <p:extLst>
      <p:ext uri="{BB962C8B-B14F-4D97-AF65-F5344CB8AC3E}">
        <p14:creationId xmlns:p14="http://schemas.microsoft.com/office/powerpoint/2010/main" val="4294375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690"/>
        <p:cNvGrpSpPr/>
        <p:nvPr/>
      </p:nvGrpSpPr>
      <p:grpSpPr>
        <a:xfrm>
          <a:off x="0" y="0"/>
          <a:ext cx="0" cy="0"/>
          <a:chOff x="0" y="0"/>
          <a:chExt cx="0" cy="0"/>
        </a:xfrm>
      </p:grpSpPr>
      <p:sp>
        <p:nvSpPr>
          <p:cNvPr id="7691" name="Google Shape;7691;p52"/>
          <p:cNvSpPr txBox="1">
            <a:spLocks noGrp="1"/>
          </p:cNvSpPr>
          <p:nvPr>
            <p:ph type="title"/>
          </p:nvPr>
        </p:nvSpPr>
        <p:spPr>
          <a:xfrm>
            <a:off x="321604" y="267467"/>
            <a:ext cx="11548800" cy="763600"/>
          </a:xfrm>
          <a:prstGeom prst="rect">
            <a:avLst/>
          </a:prstGeom>
        </p:spPr>
        <p:txBody>
          <a:bodyPr spcFirstLastPara="1" wrap="square" lIns="121900" tIns="121900" rIns="121900" bIns="121900" anchor="t" anchorCtr="0">
            <a:normAutofit/>
          </a:bodyPr>
          <a:lstStyle/>
          <a:p>
            <a:r>
              <a:rPr lang="en"/>
              <a:t>Vehicle Specific Charging Projections </a:t>
            </a:r>
            <a:endParaRPr/>
          </a:p>
        </p:txBody>
      </p:sp>
      <p:pic>
        <p:nvPicPr>
          <p:cNvPr id="7692" name="Google Shape;7692;p52"/>
          <p:cNvPicPr preferRelativeResize="0"/>
          <p:nvPr/>
        </p:nvPicPr>
        <p:blipFill rotWithShape="1">
          <a:blip r:embed="rId3">
            <a:alphaModFix/>
          </a:blip>
          <a:srcRect r="7724"/>
          <a:stretch/>
        </p:blipFill>
        <p:spPr>
          <a:xfrm>
            <a:off x="2325533" y="1031067"/>
            <a:ext cx="7315200" cy="5592800"/>
          </a:xfrm>
          <a:prstGeom prst="roundRect">
            <a:avLst>
              <a:gd name="adj" fmla="val 16667"/>
            </a:avLst>
          </a:prstGeom>
          <a:noFill/>
          <a:ln w="9525" cap="flat" cmpd="sng">
            <a:solidFill>
              <a:schemeClr val="dk2"/>
            </a:solidFill>
            <a:prstDash val="solid"/>
            <a:round/>
            <a:headEnd type="none" w="sm" len="sm"/>
            <a:tailEnd type="none" w="sm" len="sm"/>
          </a:ln>
        </p:spPr>
      </p:pic>
    </p:spTree>
    <p:extLst>
      <p:ext uri="{BB962C8B-B14F-4D97-AF65-F5344CB8AC3E}">
        <p14:creationId xmlns:p14="http://schemas.microsoft.com/office/powerpoint/2010/main" val="2603581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696"/>
        <p:cNvGrpSpPr/>
        <p:nvPr/>
      </p:nvGrpSpPr>
      <p:grpSpPr>
        <a:xfrm>
          <a:off x="0" y="0"/>
          <a:ext cx="0" cy="0"/>
          <a:chOff x="0" y="0"/>
          <a:chExt cx="0" cy="0"/>
        </a:xfrm>
      </p:grpSpPr>
      <p:sp>
        <p:nvSpPr>
          <p:cNvPr id="7697" name="Google Shape;7697;p53"/>
          <p:cNvSpPr/>
          <p:nvPr/>
        </p:nvSpPr>
        <p:spPr>
          <a:xfrm>
            <a:off x="0" y="2613533"/>
            <a:ext cx="12192000" cy="3357200"/>
          </a:xfrm>
          <a:prstGeom prst="rect">
            <a:avLst/>
          </a:prstGeom>
          <a:solidFill>
            <a:schemeClr val="lt1"/>
          </a:solidFill>
          <a:ln>
            <a:noFill/>
          </a:ln>
          <a:effectLst>
            <a:outerShdw blurRad="328613" algn="bl" rotWithShape="0">
              <a:srgbClr val="000000">
                <a:alpha val="18000"/>
              </a:srgbClr>
            </a:outerShdw>
          </a:effectLst>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Inter"/>
              <a:ea typeface="Inter"/>
              <a:cs typeface="Inter"/>
              <a:sym typeface="Inter"/>
            </a:endParaRPr>
          </a:p>
        </p:txBody>
      </p:sp>
      <p:sp>
        <p:nvSpPr>
          <p:cNvPr id="7698" name="Google Shape;7698;p53"/>
          <p:cNvSpPr txBox="1">
            <a:spLocks noGrp="1"/>
          </p:cNvSpPr>
          <p:nvPr>
            <p:ph type="title"/>
          </p:nvPr>
        </p:nvSpPr>
        <p:spPr>
          <a:xfrm>
            <a:off x="325804" y="267467"/>
            <a:ext cx="11548800" cy="763600"/>
          </a:xfrm>
          <a:prstGeom prst="rect">
            <a:avLst/>
          </a:prstGeom>
        </p:spPr>
        <p:txBody>
          <a:bodyPr spcFirstLastPara="1" wrap="square" lIns="121900" tIns="121900" rIns="121900" bIns="121900" anchor="t" anchorCtr="0">
            <a:noAutofit/>
          </a:bodyPr>
          <a:lstStyle/>
          <a:p>
            <a:pPr>
              <a:buSzPts val="990"/>
            </a:pPr>
            <a:r>
              <a:rPr lang="en" sz="2613"/>
              <a:t>Telematics Based Recommendations for Optimized EVSE planning </a:t>
            </a:r>
            <a:endParaRPr sz="2613"/>
          </a:p>
        </p:txBody>
      </p:sp>
      <p:sp>
        <p:nvSpPr>
          <p:cNvPr id="7699" name="Google Shape;7699;p53"/>
          <p:cNvSpPr txBox="1">
            <a:spLocks noGrp="1"/>
          </p:cNvSpPr>
          <p:nvPr>
            <p:ph type="body" idx="1"/>
          </p:nvPr>
        </p:nvSpPr>
        <p:spPr>
          <a:xfrm>
            <a:off x="508100" y="1031067"/>
            <a:ext cx="11034800" cy="1341200"/>
          </a:xfrm>
          <a:prstGeom prst="rect">
            <a:avLst/>
          </a:prstGeom>
        </p:spPr>
        <p:txBody>
          <a:bodyPr spcFirstLastPara="1" wrap="square" lIns="121900" tIns="121900" rIns="121900" bIns="121900" anchor="t" anchorCtr="0">
            <a:noAutofit/>
          </a:bodyPr>
          <a:lstStyle/>
          <a:p>
            <a:pPr indent="-445336">
              <a:lnSpc>
                <a:spcPct val="95000"/>
              </a:lnSpc>
              <a:buSzPts val="1660"/>
            </a:pPr>
            <a:r>
              <a:rPr lang="en" sz="2213" b="1"/>
              <a:t>Projects where, when and how long vehicles will charge</a:t>
            </a:r>
            <a:endParaRPr sz="2213" b="1"/>
          </a:p>
          <a:p>
            <a:pPr indent="-445336">
              <a:lnSpc>
                <a:spcPct val="95000"/>
              </a:lnSpc>
              <a:buSzPts val="1660"/>
            </a:pPr>
            <a:r>
              <a:rPr lang="en" sz="2213" b="1"/>
              <a:t>Future-proof (5-100% electrification targets)</a:t>
            </a:r>
            <a:endParaRPr sz="2213" b="1"/>
          </a:p>
          <a:p>
            <a:pPr indent="-445336">
              <a:lnSpc>
                <a:spcPct val="95000"/>
              </a:lnSpc>
              <a:buSzPts val="1660"/>
            </a:pPr>
            <a:r>
              <a:rPr lang="en" sz="2213" b="1"/>
              <a:t>Daily demand curves for fleet-wide projected charging</a:t>
            </a:r>
            <a:endParaRPr sz="2213" b="1"/>
          </a:p>
          <a:p>
            <a:pPr indent="-445336">
              <a:lnSpc>
                <a:spcPct val="95000"/>
              </a:lnSpc>
              <a:buSzPts val="1660"/>
            </a:pPr>
            <a:r>
              <a:rPr lang="en" sz="2213" b="1"/>
              <a:t>Unmanaged and managed charging scenarios</a:t>
            </a:r>
            <a:endParaRPr sz="2480" b="1">
              <a:solidFill>
                <a:schemeClr val="dk2"/>
              </a:solidFill>
            </a:endParaRPr>
          </a:p>
        </p:txBody>
      </p:sp>
      <p:pic>
        <p:nvPicPr>
          <p:cNvPr id="7700" name="Google Shape;7700;p53"/>
          <p:cNvPicPr preferRelativeResize="0"/>
          <p:nvPr/>
        </p:nvPicPr>
        <p:blipFill>
          <a:blip r:embed="rId3">
            <a:alphaModFix/>
          </a:blip>
          <a:stretch>
            <a:fillRect/>
          </a:stretch>
        </p:blipFill>
        <p:spPr>
          <a:xfrm>
            <a:off x="-33" y="2883767"/>
            <a:ext cx="4000000" cy="2613200"/>
          </a:xfrm>
          <a:prstGeom prst="roundRect">
            <a:avLst>
              <a:gd name="adj" fmla="val 16667"/>
            </a:avLst>
          </a:prstGeom>
          <a:solidFill>
            <a:schemeClr val="lt1"/>
          </a:solidFill>
          <a:ln w="9525" cap="flat" cmpd="sng">
            <a:solidFill>
              <a:schemeClr val="dk2"/>
            </a:solidFill>
            <a:prstDash val="solid"/>
            <a:round/>
            <a:headEnd type="none" w="sm" len="sm"/>
            <a:tailEnd type="none" w="sm" len="sm"/>
          </a:ln>
          <a:effectLst>
            <a:outerShdw blurRad="57150" dist="19050" dir="5400000" algn="bl" rotWithShape="0">
              <a:schemeClr val="dk1">
                <a:alpha val="50000"/>
              </a:schemeClr>
            </a:outerShdw>
          </a:effectLst>
        </p:spPr>
      </p:pic>
      <p:pic>
        <p:nvPicPr>
          <p:cNvPr id="7701" name="Google Shape;7701;p53"/>
          <p:cNvPicPr preferRelativeResize="0"/>
          <p:nvPr/>
        </p:nvPicPr>
        <p:blipFill>
          <a:blip r:embed="rId4">
            <a:alphaModFix/>
          </a:blip>
          <a:stretch>
            <a:fillRect/>
          </a:stretch>
        </p:blipFill>
        <p:spPr>
          <a:xfrm>
            <a:off x="8051216" y="2883767"/>
            <a:ext cx="4140800" cy="2613200"/>
          </a:xfrm>
          <a:prstGeom prst="roundRect">
            <a:avLst>
              <a:gd name="adj" fmla="val 16667"/>
            </a:avLst>
          </a:prstGeom>
          <a:solidFill>
            <a:schemeClr val="lt1"/>
          </a:solidFill>
          <a:ln w="9525" cap="flat" cmpd="sng">
            <a:solidFill>
              <a:schemeClr val="dk2"/>
            </a:solidFill>
            <a:prstDash val="solid"/>
            <a:round/>
            <a:headEnd type="none" w="sm" len="sm"/>
            <a:tailEnd type="none" w="sm" len="sm"/>
          </a:ln>
          <a:effectLst>
            <a:outerShdw blurRad="57150" dist="19050" dir="5400000" algn="bl" rotWithShape="0">
              <a:schemeClr val="dk1">
                <a:alpha val="50000"/>
              </a:schemeClr>
            </a:outerShdw>
          </a:effectLst>
        </p:spPr>
      </p:pic>
      <p:pic>
        <p:nvPicPr>
          <p:cNvPr id="7702" name="Google Shape;7702;p53"/>
          <p:cNvPicPr preferRelativeResize="0"/>
          <p:nvPr/>
        </p:nvPicPr>
        <p:blipFill rotWithShape="1">
          <a:blip r:embed="rId5">
            <a:alphaModFix/>
          </a:blip>
          <a:srcRect/>
          <a:stretch/>
        </p:blipFill>
        <p:spPr>
          <a:xfrm>
            <a:off x="4047900" y="2883767"/>
            <a:ext cx="3955200" cy="2613200"/>
          </a:xfrm>
          <a:prstGeom prst="roundRect">
            <a:avLst>
              <a:gd name="adj" fmla="val 16667"/>
            </a:avLst>
          </a:prstGeom>
          <a:noFill/>
          <a:ln w="9525" cap="flat" cmpd="sng">
            <a:solidFill>
              <a:schemeClr val="dk2"/>
            </a:solidFill>
            <a:prstDash val="solid"/>
            <a:round/>
            <a:headEnd type="none" w="sm" len="sm"/>
            <a:tailEnd type="none" w="sm" len="sm"/>
          </a:ln>
          <a:effectLst>
            <a:outerShdw blurRad="57150" dist="19050" dir="5400000" algn="bl" rotWithShape="0">
              <a:schemeClr val="dk1">
                <a:alpha val="50000"/>
              </a:schemeClr>
            </a:outerShdw>
          </a:effectLst>
        </p:spPr>
      </p:pic>
    </p:spTree>
    <p:extLst>
      <p:ext uri="{BB962C8B-B14F-4D97-AF65-F5344CB8AC3E}">
        <p14:creationId xmlns:p14="http://schemas.microsoft.com/office/powerpoint/2010/main" val="302269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06"/>
        <p:cNvGrpSpPr/>
        <p:nvPr/>
      </p:nvGrpSpPr>
      <p:grpSpPr>
        <a:xfrm>
          <a:off x="0" y="0"/>
          <a:ext cx="0" cy="0"/>
          <a:chOff x="0" y="0"/>
          <a:chExt cx="0" cy="0"/>
        </a:xfrm>
      </p:grpSpPr>
      <p:pic>
        <p:nvPicPr>
          <p:cNvPr id="7707" name="Google Shape;7707;p54" title="EVSE Deployment Cost Comparison "/>
          <p:cNvPicPr preferRelativeResize="0"/>
          <p:nvPr/>
        </p:nvPicPr>
        <p:blipFill rotWithShape="1">
          <a:blip r:embed="rId3">
            <a:alphaModFix/>
          </a:blip>
          <a:srcRect l="1932" t="12227" b="4028"/>
          <a:stretch/>
        </p:blipFill>
        <p:spPr>
          <a:xfrm>
            <a:off x="1253767" y="1306900"/>
            <a:ext cx="9138400" cy="4845200"/>
          </a:xfrm>
          <a:prstGeom prst="roundRect">
            <a:avLst>
              <a:gd name="adj" fmla="val 16667"/>
            </a:avLst>
          </a:prstGeom>
          <a:noFill/>
          <a:ln w="9525" cap="flat" cmpd="sng">
            <a:solidFill>
              <a:schemeClr val="dk2"/>
            </a:solidFill>
            <a:prstDash val="solid"/>
            <a:round/>
            <a:headEnd type="none" w="sm" len="sm"/>
            <a:tailEnd type="none" w="sm" len="sm"/>
          </a:ln>
        </p:spPr>
      </p:pic>
      <p:sp>
        <p:nvSpPr>
          <p:cNvPr id="7708" name="Google Shape;7708;p54"/>
          <p:cNvSpPr txBox="1"/>
          <p:nvPr/>
        </p:nvSpPr>
        <p:spPr>
          <a:xfrm>
            <a:off x="5340533" y="4161334"/>
            <a:ext cx="832800" cy="471948"/>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1467" b="1" kern="0">
                <a:solidFill>
                  <a:srgbClr val="253746"/>
                </a:solidFill>
                <a:latin typeface="Inter"/>
                <a:ea typeface="Inter"/>
                <a:cs typeface="Inter"/>
                <a:sym typeface="Inter"/>
              </a:rPr>
              <a:t>-22%</a:t>
            </a:r>
            <a:endParaRPr sz="1467" b="1" kern="0">
              <a:solidFill>
                <a:srgbClr val="253746"/>
              </a:solidFill>
              <a:latin typeface="Inter"/>
              <a:ea typeface="Inter"/>
              <a:cs typeface="Inter"/>
              <a:sym typeface="Inter"/>
            </a:endParaRPr>
          </a:p>
        </p:txBody>
      </p:sp>
      <p:sp>
        <p:nvSpPr>
          <p:cNvPr id="7709" name="Google Shape;7709;p54"/>
          <p:cNvSpPr txBox="1"/>
          <p:nvPr/>
        </p:nvSpPr>
        <p:spPr>
          <a:xfrm>
            <a:off x="6940800" y="4161334"/>
            <a:ext cx="832800" cy="471948"/>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1467" b="1" kern="0">
                <a:solidFill>
                  <a:srgbClr val="253746"/>
                </a:solidFill>
                <a:latin typeface="Inter"/>
                <a:ea typeface="Inter"/>
                <a:cs typeface="Inter"/>
                <a:sym typeface="Inter"/>
              </a:rPr>
              <a:t>-35%</a:t>
            </a:r>
            <a:endParaRPr sz="1467" b="1" kern="0">
              <a:solidFill>
                <a:srgbClr val="253746"/>
              </a:solidFill>
              <a:latin typeface="Inter"/>
              <a:ea typeface="Inter"/>
              <a:cs typeface="Inter"/>
              <a:sym typeface="Inter"/>
            </a:endParaRPr>
          </a:p>
        </p:txBody>
      </p:sp>
      <p:sp>
        <p:nvSpPr>
          <p:cNvPr id="7710" name="Google Shape;7710;p54"/>
          <p:cNvSpPr txBox="1"/>
          <p:nvPr/>
        </p:nvSpPr>
        <p:spPr>
          <a:xfrm>
            <a:off x="8642667" y="4161333"/>
            <a:ext cx="769200" cy="471948"/>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1467" b="1" kern="0">
                <a:solidFill>
                  <a:srgbClr val="253746"/>
                </a:solidFill>
                <a:latin typeface="Inter"/>
                <a:ea typeface="Inter"/>
                <a:cs typeface="Inter"/>
                <a:sym typeface="Inter"/>
              </a:rPr>
              <a:t>-65%</a:t>
            </a:r>
            <a:endParaRPr sz="1467" b="1" kern="0">
              <a:solidFill>
                <a:srgbClr val="253746"/>
              </a:solidFill>
              <a:latin typeface="Inter"/>
              <a:ea typeface="Inter"/>
              <a:cs typeface="Inter"/>
              <a:sym typeface="Inter"/>
            </a:endParaRPr>
          </a:p>
        </p:txBody>
      </p:sp>
      <p:sp>
        <p:nvSpPr>
          <p:cNvPr id="7711" name="Google Shape;7711;p54"/>
          <p:cNvSpPr txBox="1">
            <a:spLocks noGrp="1"/>
          </p:cNvSpPr>
          <p:nvPr>
            <p:ph type="title"/>
          </p:nvPr>
        </p:nvSpPr>
        <p:spPr>
          <a:xfrm>
            <a:off x="325804" y="267467"/>
            <a:ext cx="11548800" cy="763600"/>
          </a:xfrm>
          <a:prstGeom prst="rect">
            <a:avLst/>
          </a:prstGeom>
        </p:spPr>
        <p:txBody>
          <a:bodyPr spcFirstLastPara="1" wrap="square" lIns="121900" tIns="121900" rIns="121900" bIns="121900" anchor="t" anchorCtr="0">
            <a:normAutofit/>
          </a:bodyPr>
          <a:lstStyle/>
          <a:p>
            <a:r>
              <a:rPr lang="en"/>
              <a:t>EVSE Strategy Cost Comparison</a:t>
            </a:r>
            <a:endParaRPr/>
          </a:p>
        </p:txBody>
      </p:sp>
      <p:sp>
        <p:nvSpPr>
          <p:cNvPr id="7712" name="Google Shape;7712;p54"/>
          <p:cNvSpPr/>
          <p:nvPr/>
        </p:nvSpPr>
        <p:spPr>
          <a:xfrm>
            <a:off x="8378000" y="1041033"/>
            <a:ext cx="2334400" cy="1119600"/>
          </a:xfrm>
          <a:prstGeom prst="roundRect">
            <a:avLst>
              <a:gd name="adj" fmla="val 16667"/>
            </a:avLst>
          </a:prstGeom>
          <a:solidFill>
            <a:srgbClr val="FFFFFF"/>
          </a:solidFill>
          <a:ln w="9525" cap="flat" cmpd="sng">
            <a:solidFill>
              <a:srgbClr val="7C868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defTabSz="1219170">
              <a:buClr>
                <a:srgbClr val="000000"/>
              </a:buClr>
            </a:pPr>
            <a:r>
              <a:rPr lang="en" sz="1733" kern="0">
                <a:solidFill>
                  <a:srgbClr val="000000"/>
                </a:solidFill>
                <a:latin typeface="Inter"/>
                <a:ea typeface="Inter"/>
                <a:cs typeface="Inter"/>
                <a:sym typeface="Inter"/>
              </a:rPr>
              <a:t>Potential Savings</a:t>
            </a:r>
            <a:br>
              <a:rPr lang="en" sz="1867" kern="0">
                <a:solidFill>
                  <a:srgbClr val="000000"/>
                </a:solidFill>
                <a:latin typeface="Inter"/>
                <a:ea typeface="Inter"/>
                <a:cs typeface="Inter"/>
                <a:sym typeface="Inter"/>
              </a:rPr>
            </a:br>
            <a:r>
              <a:rPr lang="en" sz="1867" b="1" kern="0">
                <a:solidFill>
                  <a:srgbClr val="000000"/>
                </a:solidFill>
                <a:latin typeface="Inter"/>
                <a:ea typeface="Inter"/>
                <a:cs typeface="Inter"/>
                <a:sym typeface="Inter"/>
              </a:rPr>
              <a:t>$660k</a:t>
            </a:r>
            <a:r>
              <a:rPr lang="en" sz="1867" kern="0">
                <a:solidFill>
                  <a:srgbClr val="000000"/>
                </a:solidFill>
                <a:latin typeface="Inter"/>
                <a:ea typeface="Inter"/>
                <a:cs typeface="Inter"/>
                <a:sym typeface="Inter"/>
              </a:rPr>
              <a:t> </a:t>
            </a:r>
            <a:endParaRPr sz="1333" kern="0">
              <a:solidFill>
                <a:srgbClr val="000000"/>
              </a:solidFill>
              <a:latin typeface="Inter"/>
              <a:ea typeface="Inter"/>
              <a:cs typeface="Inter"/>
              <a:sym typeface="Inter"/>
            </a:endParaRPr>
          </a:p>
        </p:txBody>
      </p:sp>
    </p:spTree>
    <p:extLst>
      <p:ext uri="{BB962C8B-B14F-4D97-AF65-F5344CB8AC3E}">
        <p14:creationId xmlns:p14="http://schemas.microsoft.com/office/powerpoint/2010/main" val="1697596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716"/>
        <p:cNvGrpSpPr/>
        <p:nvPr/>
      </p:nvGrpSpPr>
      <p:grpSpPr>
        <a:xfrm>
          <a:off x="0" y="0"/>
          <a:ext cx="0" cy="0"/>
          <a:chOff x="0" y="0"/>
          <a:chExt cx="0" cy="0"/>
        </a:xfrm>
      </p:grpSpPr>
      <p:sp>
        <p:nvSpPr>
          <p:cNvPr id="7717" name="Google Shape;7717;p55"/>
          <p:cNvSpPr txBox="1">
            <a:spLocks noGrp="1"/>
          </p:cNvSpPr>
          <p:nvPr>
            <p:ph type="title"/>
          </p:nvPr>
        </p:nvSpPr>
        <p:spPr>
          <a:xfrm>
            <a:off x="325804" y="267467"/>
            <a:ext cx="11548800" cy="763600"/>
          </a:xfrm>
          <a:prstGeom prst="rect">
            <a:avLst/>
          </a:prstGeom>
        </p:spPr>
        <p:txBody>
          <a:bodyPr spcFirstLastPara="1" wrap="square" lIns="121900" tIns="121900" rIns="121900" bIns="121900" anchor="t" anchorCtr="0">
            <a:normAutofit/>
          </a:bodyPr>
          <a:lstStyle/>
          <a:p>
            <a:pPr>
              <a:lnSpc>
                <a:spcPct val="115000"/>
              </a:lnSpc>
            </a:pPr>
            <a:r>
              <a:rPr lang="en">
                <a:solidFill>
                  <a:srgbClr val="000000"/>
                </a:solidFill>
              </a:rPr>
              <a:t>ionEV: Optimizing Existing EVs and PHEVs</a:t>
            </a:r>
            <a:endParaRPr/>
          </a:p>
        </p:txBody>
      </p:sp>
      <p:pic>
        <p:nvPicPr>
          <p:cNvPr id="7718" name="Google Shape;7718;p55" title="Screenshot 2026-05-13 at 11.30.20 AM.png"/>
          <p:cNvPicPr preferRelativeResize="0"/>
          <p:nvPr/>
        </p:nvPicPr>
        <p:blipFill>
          <a:blip r:embed="rId3">
            <a:alphaModFix/>
          </a:blip>
          <a:stretch>
            <a:fillRect/>
          </a:stretch>
        </p:blipFill>
        <p:spPr>
          <a:xfrm>
            <a:off x="146616" y="1031067"/>
            <a:ext cx="11907200" cy="3614800"/>
          </a:xfrm>
          <a:prstGeom prst="roundRect">
            <a:avLst>
              <a:gd name="adj" fmla="val 16667"/>
            </a:avLst>
          </a:prstGeom>
          <a:noFill/>
          <a:ln w="19050" cap="flat" cmpd="sng">
            <a:solidFill>
              <a:schemeClr val="dk2"/>
            </a:solidFill>
            <a:prstDash val="solid"/>
            <a:round/>
            <a:headEnd type="none" w="sm" len="sm"/>
            <a:tailEnd type="none" w="sm" len="sm"/>
          </a:ln>
        </p:spPr>
      </p:pic>
      <p:pic>
        <p:nvPicPr>
          <p:cNvPr id="7719" name="Google Shape;7719;p55" title="Screenshot 2026-05-13 at 11.29.59 AM.png"/>
          <p:cNvPicPr preferRelativeResize="0"/>
          <p:nvPr/>
        </p:nvPicPr>
        <p:blipFill>
          <a:blip r:embed="rId4">
            <a:alphaModFix/>
          </a:blip>
          <a:stretch>
            <a:fillRect/>
          </a:stretch>
        </p:blipFill>
        <p:spPr>
          <a:xfrm>
            <a:off x="3843199" y="4087267"/>
            <a:ext cx="5776000" cy="2770800"/>
          </a:xfrm>
          <a:prstGeom prst="roundRect">
            <a:avLst>
              <a:gd name="adj" fmla="val 16667"/>
            </a:avLst>
          </a:prstGeom>
          <a:noFill/>
          <a:ln w="19050" cap="flat" cmpd="sng">
            <a:solidFill>
              <a:schemeClr val="dk2"/>
            </a:solidFill>
            <a:prstDash val="solid"/>
            <a:round/>
            <a:headEnd type="none" w="sm" len="sm"/>
            <a:tailEnd type="none" w="sm" len="sm"/>
          </a:ln>
        </p:spPr>
      </p:pic>
      <p:sp>
        <p:nvSpPr>
          <p:cNvPr id="7720" name="Google Shape;7720;p55"/>
          <p:cNvSpPr/>
          <p:nvPr/>
        </p:nvSpPr>
        <p:spPr>
          <a:xfrm>
            <a:off x="146600" y="4889100"/>
            <a:ext cx="3164000" cy="1429600"/>
          </a:xfrm>
          <a:prstGeom prst="roundRect">
            <a:avLst>
              <a:gd name="adj" fmla="val 16667"/>
            </a:avLst>
          </a:prstGeom>
          <a:solidFill>
            <a:schemeClr val="lt1"/>
          </a:solidFill>
          <a:ln w="19050"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defTabSz="1219170">
              <a:buClr>
                <a:srgbClr val="000000"/>
              </a:buClr>
            </a:pPr>
            <a:r>
              <a:rPr lang="en" sz="2533" b="1" kern="0">
                <a:solidFill>
                  <a:srgbClr val="253746"/>
                </a:solidFill>
                <a:latin typeface="Arial"/>
                <a:cs typeface="Arial"/>
                <a:sym typeface="Arial"/>
              </a:rPr>
              <a:t>Active Management of EVs and PHEVs </a:t>
            </a:r>
            <a:endParaRPr sz="1333" kern="0">
              <a:solidFill>
                <a:srgbClr val="000000"/>
              </a:solidFill>
              <a:latin typeface="Inter"/>
              <a:ea typeface="Inter"/>
              <a:cs typeface="Inter"/>
              <a:sym typeface="Inter"/>
            </a:endParaRPr>
          </a:p>
        </p:txBody>
      </p:sp>
    </p:spTree>
    <p:extLst>
      <p:ext uri="{BB962C8B-B14F-4D97-AF65-F5344CB8AC3E}">
        <p14:creationId xmlns:p14="http://schemas.microsoft.com/office/powerpoint/2010/main" val="1566996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24"/>
        <p:cNvGrpSpPr/>
        <p:nvPr/>
      </p:nvGrpSpPr>
      <p:grpSpPr>
        <a:xfrm>
          <a:off x="0" y="0"/>
          <a:ext cx="0" cy="0"/>
          <a:chOff x="0" y="0"/>
          <a:chExt cx="0" cy="0"/>
        </a:xfrm>
      </p:grpSpPr>
      <p:sp>
        <p:nvSpPr>
          <p:cNvPr id="7725" name="Google Shape;7725;p56"/>
          <p:cNvSpPr/>
          <p:nvPr/>
        </p:nvSpPr>
        <p:spPr>
          <a:xfrm>
            <a:off x="0" y="0"/>
            <a:ext cx="6096000" cy="6858000"/>
          </a:xfrm>
          <a:prstGeom prst="rect">
            <a:avLst/>
          </a:prstGeom>
          <a:solidFill>
            <a:schemeClr val="accent6"/>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Inter"/>
              <a:ea typeface="Inter"/>
              <a:cs typeface="Inter"/>
              <a:sym typeface="Inter"/>
            </a:endParaRPr>
          </a:p>
        </p:txBody>
      </p:sp>
      <p:sp>
        <p:nvSpPr>
          <p:cNvPr id="7726" name="Google Shape;7726;p56"/>
          <p:cNvSpPr txBox="1">
            <a:spLocks noGrp="1"/>
          </p:cNvSpPr>
          <p:nvPr>
            <p:ph type="title"/>
          </p:nvPr>
        </p:nvSpPr>
        <p:spPr>
          <a:xfrm>
            <a:off x="279861" y="657267"/>
            <a:ext cx="5637200" cy="1528400"/>
          </a:xfrm>
          <a:prstGeom prst="rect">
            <a:avLst/>
          </a:prstGeom>
          <a:noFill/>
          <a:ln>
            <a:noFill/>
          </a:ln>
        </p:spPr>
        <p:txBody>
          <a:bodyPr spcFirstLastPara="1" wrap="square" lIns="121900" tIns="121900" rIns="121900" bIns="121900" anchor="t" anchorCtr="0">
            <a:normAutofit/>
          </a:bodyPr>
          <a:lstStyle/>
          <a:p>
            <a:r>
              <a:rPr lang="en"/>
              <a:t>Fleet Emissions Reporting</a:t>
            </a:r>
            <a:endParaRPr/>
          </a:p>
        </p:txBody>
      </p:sp>
      <p:sp>
        <p:nvSpPr>
          <p:cNvPr id="7727" name="Google Shape;7727;p56"/>
          <p:cNvSpPr txBox="1">
            <a:spLocks noGrp="1"/>
          </p:cNvSpPr>
          <p:nvPr>
            <p:ph type="sldNum" idx="12"/>
          </p:nvPr>
        </p:nvSpPr>
        <p:spPr>
          <a:xfrm>
            <a:off x="11603133" y="6374033"/>
            <a:ext cx="425200" cy="363600"/>
          </a:xfrm>
          <a:prstGeom prst="rect">
            <a:avLst/>
          </a:prstGeom>
          <a:noFill/>
          <a:ln>
            <a:noFill/>
          </a:ln>
        </p:spPr>
        <p:txBody>
          <a:bodyPr spcFirstLastPara="1" wrap="square" lIns="121900" tIns="121900" rIns="121900" bIns="121900" anchor="ctr" anchorCtr="0">
            <a:normAutofit fontScale="92500" lnSpcReduction="20000"/>
          </a:bodyPr>
          <a:lstStyle/>
          <a:p>
            <a:pPr defTabSz="1219170"/>
            <a:fld id="{00000000-1234-1234-1234-123412341234}" type="slidenum">
              <a:rPr lang="en" kern="0">
                <a:solidFill>
                  <a:srgbClr val="7C868F"/>
                </a:solidFill>
              </a:rPr>
              <a:pPr defTabSz="1219170"/>
              <a:t>18</a:t>
            </a:fld>
            <a:endParaRPr kern="0">
              <a:solidFill>
                <a:srgbClr val="7C868F"/>
              </a:solidFill>
            </a:endParaRPr>
          </a:p>
        </p:txBody>
      </p:sp>
      <p:sp>
        <p:nvSpPr>
          <p:cNvPr id="7728" name="Google Shape;7728;p56"/>
          <p:cNvSpPr txBox="1"/>
          <p:nvPr/>
        </p:nvSpPr>
        <p:spPr>
          <a:xfrm>
            <a:off x="279867" y="2185667"/>
            <a:ext cx="4598000" cy="3627940"/>
          </a:xfrm>
          <a:prstGeom prst="rect">
            <a:avLst/>
          </a:prstGeom>
          <a:noFill/>
          <a:ln>
            <a:noFill/>
          </a:ln>
        </p:spPr>
        <p:txBody>
          <a:bodyPr spcFirstLastPara="1" wrap="square" lIns="121900" tIns="121900" rIns="121900" bIns="121900" anchor="t" anchorCtr="0">
            <a:spAutoFit/>
          </a:bodyPr>
          <a:lstStyle/>
          <a:p>
            <a:pPr defTabSz="1219170">
              <a:buClr>
                <a:srgbClr val="000000"/>
              </a:buClr>
            </a:pPr>
            <a:endParaRPr sz="1733" kern="0">
              <a:solidFill>
                <a:srgbClr val="7C868F"/>
              </a:solidFill>
              <a:latin typeface="Inter"/>
              <a:ea typeface="Inter"/>
              <a:cs typeface="Inter"/>
              <a:sym typeface="Inter"/>
            </a:endParaRPr>
          </a:p>
          <a:p>
            <a:pPr marL="609585" indent="-474121" defTabSz="1219170">
              <a:lnSpc>
                <a:spcPct val="115000"/>
              </a:lnSpc>
              <a:buClr>
                <a:srgbClr val="253746"/>
              </a:buClr>
              <a:buSzPts val="2000"/>
              <a:buFont typeface="Inter"/>
              <a:buChar char="●"/>
            </a:pPr>
            <a:r>
              <a:rPr lang="en" sz="2267" kern="0">
                <a:solidFill>
                  <a:srgbClr val="253746"/>
                </a:solidFill>
                <a:latin typeface="Inter"/>
                <a:ea typeface="Inter"/>
                <a:cs typeface="Inter"/>
                <a:sym typeface="Inter"/>
              </a:rPr>
              <a:t>Granular emissions data</a:t>
            </a:r>
            <a:endParaRPr sz="2267" kern="0">
              <a:solidFill>
                <a:srgbClr val="253746"/>
              </a:solidFill>
              <a:latin typeface="Inter"/>
              <a:ea typeface="Inter"/>
              <a:cs typeface="Inter"/>
              <a:sym typeface="Inter"/>
            </a:endParaRPr>
          </a:p>
          <a:p>
            <a:pPr marL="609585" indent="-474121" defTabSz="1219170">
              <a:lnSpc>
                <a:spcPct val="115000"/>
              </a:lnSpc>
              <a:buClr>
                <a:srgbClr val="253746"/>
              </a:buClr>
              <a:buSzPts val="2000"/>
              <a:buFont typeface="Inter"/>
              <a:buChar char="●"/>
            </a:pPr>
            <a:r>
              <a:rPr lang="en" sz="2267" kern="0">
                <a:solidFill>
                  <a:srgbClr val="253746"/>
                </a:solidFill>
                <a:latin typeface="Inter"/>
                <a:ea typeface="Inter"/>
                <a:cs typeface="Inter"/>
                <a:sym typeface="Inter"/>
              </a:rPr>
              <a:t>Automated monthly compliance reports</a:t>
            </a:r>
            <a:endParaRPr sz="2267" kern="0">
              <a:solidFill>
                <a:srgbClr val="253746"/>
              </a:solidFill>
              <a:latin typeface="Inter"/>
              <a:ea typeface="Inter"/>
              <a:cs typeface="Inter"/>
              <a:sym typeface="Inter"/>
            </a:endParaRPr>
          </a:p>
          <a:p>
            <a:pPr marL="609585" indent="-474121" defTabSz="1219170">
              <a:lnSpc>
                <a:spcPct val="115000"/>
              </a:lnSpc>
              <a:buClr>
                <a:srgbClr val="253746"/>
              </a:buClr>
              <a:buSzPts val="2000"/>
              <a:buFont typeface="Inter"/>
              <a:buChar char="●"/>
            </a:pPr>
            <a:r>
              <a:rPr lang="en" sz="2267" kern="0">
                <a:solidFill>
                  <a:srgbClr val="253746"/>
                </a:solidFill>
                <a:latin typeface="Inter"/>
                <a:ea typeface="Inter"/>
                <a:cs typeface="Inter"/>
                <a:sym typeface="Inter"/>
              </a:rPr>
              <a:t>Track progress towards sustainability goals</a:t>
            </a:r>
            <a:endParaRPr sz="2267" kern="0">
              <a:solidFill>
                <a:srgbClr val="253746"/>
              </a:solidFill>
              <a:latin typeface="Inter"/>
              <a:ea typeface="Inter"/>
              <a:cs typeface="Inter"/>
              <a:sym typeface="Inter"/>
            </a:endParaRPr>
          </a:p>
          <a:p>
            <a:pPr marL="609585" indent="-474121" defTabSz="1219170">
              <a:lnSpc>
                <a:spcPct val="115000"/>
              </a:lnSpc>
              <a:buClr>
                <a:srgbClr val="253746"/>
              </a:buClr>
              <a:buSzPts val="2000"/>
              <a:buFont typeface="Inter"/>
              <a:buChar char="●"/>
            </a:pPr>
            <a:r>
              <a:rPr lang="en" sz="2267" kern="0">
                <a:solidFill>
                  <a:srgbClr val="253746"/>
                </a:solidFill>
                <a:latin typeface="Inter"/>
                <a:ea typeface="Inter"/>
                <a:cs typeface="Inter"/>
                <a:sym typeface="Inter"/>
              </a:rPr>
              <a:t>Easy-to-use, online dashboard</a:t>
            </a:r>
            <a:endParaRPr sz="2267" kern="0">
              <a:solidFill>
                <a:srgbClr val="253746"/>
              </a:solidFill>
              <a:latin typeface="Inter"/>
              <a:ea typeface="Inter"/>
              <a:cs typeface="Inter"/>
              <a:sym typeface="Inter"/>
            </a:endParaRPr>
          </a:p>
          <a:p>
            <a:pPr defTabSz="1219170">
              <a:lnSpc>
                <a:spcPct val="115000"/>
              </a:lnSpc>
              <a:buClr>
                <a:srgbClr val="000000"/>
              </a:buClr>
            </a:pPr>
            <a:endParaRPr sz="1733" kern="0">
              <a:solidFill>
                <a:srgbClr val="7C868F"/>
              </a:solidFill>
              <a:latin typeface="Inter"/>
              <a:ea typeface="Inter"/>
              <a:cs typeface="Inter"/>
              <a:sym typeface="Inter"/>
            </a:endParaRPr>
          </a:p>
        </p:txBody>
      </p:sp>
      <p:sp>
        <p:nvSpPr>
          <p:cNvPr id="7729" name="Google Shape;7729;p56"/>
          <p:cNvSpPr/>
          <p:nvPr/>
        </p:nvSpPr>
        <p:spPr>
          <a:xfrm>
            <a:off x="4877733" y="1356384"/>
            <a:ext cx="1597600" cy="1121600"/>
          </a:xfrm>
          <a:prstGeom prst="roundRect">
            <a:avLst>
              <a:gd name="adj" fmla="val 16667"/>
            </a:avLst>
          </a:prstGeom>
          <a:solidFill>
            <a:schemeClr val="lt1"/>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defTabSz="1219170">
              <a:buClr>
                <a:srgbClr val="000000"/>
              </a:buClr>
            </a:pPr>
            <a:r>
              <a:rPr lang="en" sz="1333" kern="0">
                <a:solidFill>
                  <a:srgbClr val="000000"/>
                </a:solidFill>
                <a:latin typeface="Inter"/>
                <a:ea typeface="Inter"/>
                <a:cs typeface="Inter"/>
                <a:sym typeface="Inter"/>
              </a:rPr>
              <a:t>Generated GHG Emissions</a:t>
            </a:r>
            <a:br>
              <a:rPr lang="en" sz="1867" kern="0">
                <a:solidFill>
                  <a:srgbClr val="000000"/>
                </a:solidFill>
                <a:latin typeface="Inter"/>
                <a:ea typeface="Inter"/>
                <a:cs typeface="Inter"/>
                <a:sym typeface="Inter"/>
              </a:rPr>
            </a:br>
            <a:r>
              <a:rPr lang="en" sz="1867" b="1" kern="0">
                <a:solidFill>
                  <a:srgbClr val="000000"/>
                </a:solidFill>
                <a:latin typeface="Inter"/>
                <a:ea typeface="Inter"/>
                <a:cs typeface="Inter"/>
                <a:sym typeface="Inter"/>
              </a:rPr>
              <a:t>3,437</a:t>
            </a:r>
            <a:r>
              <a:rPr lang="en" sz="1867" kern="0">
                <a:solidFill>
                  <a:srgbClr val="000000"/>
                </a:solidFill>
                <a:latin typeface="Inter"/>
                <a:ea typeface="Inter"/>
                <a:cs typeface="Inter"/>
                <a:sym typeface="Inter"/>
              </a:rPr>
              <a:t> </a:t>
            </a:r>
            <a:r>
              <a:rPr lang="en" sz="1333" kern="0">
                <a:solidFill>
                  <a:srgbClr val="000000"/>
                </a:solidFill>
                <a:latin typeface="Inter"/>
                <a:ea typeface="Inter"/>
                <a:cs typeface="Inter"/>
                <a:sym typeface="Inter"/>
              </a:rPr>
              <a:t>tons</a:t>
            </a:r>
            <a:endParaRPr sz="1333" kern="0">
              <a:solidFill>
                <a:srgbClr val="000000"/>
              </a:solidFill>
              <a:latin typeface="Inter"/>
              <a:ea typeface="Inter"/>
              <a:cs typeface="Inter"/>
              <a:sym typeface="Inter"/>
            </a:endParaRPr>
          </a:p>
        </p:txBody>
      </p:sp>
      <p:sp>
        <p:nvSpPr>
          <p:cNvPr id="7730" name="Google Shape;7730;p56"/>
          <p:cNvSpPr txBox="1"/>
          <p:nvPr/>
        </p:nvSpPr>
        <p:spPr>
          <a:xfrm>
            <a:off x="8873700" y="1213433"/>
            <a:ext cx="3347200" cy="595059"/>
          </a:xfrm>
          <a:prstGeom prst="rect">
            <a:avLst/>
          </a:prstGeom>
          <a:noFill/>
          <a:ln>
            <a:noFill/>
          </a:ln>
        </p:spPr>
        <p:txBody>
          <a:bodyPr spcFirstLastPara="1" wrap="square" lIns="121900" tIns="121900" rIns="121900" bIns="121900" anchor="t" anchorCtr="0">
            <a:spAutoFit/>
          </a:bodyPr>
          <a:lstStyle/>
          <a:p>
            <a:pPr defTabSz="1219170">
              <a:buClr>
                <a:srgbClr val="000000"/>
              </a:buClr>
            </a:pPr>
            <a:endParaRPr sz="2267" kern="0">
              <a:solidFill>
                <a:srgbClr val="253746"/>
              </a:solidFill>
              <a:latin typeface="Inter"/>
              <a:ea typeface="Inter"/>
              <a:cs typeface="Inter"/>
              <a:sym typeface="Inter"/>
            </a:endParaRPr>
          </a:p>
        </p:txBody>
      </p:sp>
      <p:sp>
        <p:nvSpPr>
          <p:cNvPr id="7731" name="Google Shape;7731;p56"/>
          <p:cNvSpPr/>
          <p:nvPr/>
        </p:nvSpPr>
        <p:spPr>
          <a:xfrm>
            <a:off x="6590567" y="1356384"/>
            <a:ext cx="1597600" cy="1121600"/>
          </a:xfrm>
          <a:prstGeom prst="roundRect">
            <a:avLst>
              <a:gd name="adj" fmla="val 16667"/>
            </a:avLst>
          </a:prstGeom>
          <a:solidFill>
            <a:schemeClr val="lt1"/>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defTabSz="1219170">
              <a:buClr>
                <a:srgbClr val="000000"/>
              </a:buClr>
            </a:pPr>
            <a:r>
              <a:rPr lang="en" sz="1333" kern="0">
                <a:solidFill>
                  <a:srgbClr val="000000"/>
                </a:solidFill>
                <a:latin typeface="Inter"/>
                <a:ea typeface="Inter"/>
                <a:cs typeface="Inter"/>
                <a:sym typeface="Inter"/>
              </a:rPr>
              <a:t>Total Fuel Reduction</a:t>
            </a:r>
            <a:br>
              <a:rPr lang="en" sz="1867" kern="0">
                <a:solidFill>
                  <a:srgbClr val="000000"/>
                </a:solidFill>
                <a:latin typeface="Inter"/>
                <a:ea typeface="Inter"/>
                <a:cs typeface="Inter"/>
                <a:sym typeface="Inter"/>
              </a:rPr>
            </a:br>
            <a:r>
              <a:rPr lang="en" sz="1867" b="1" kern="0">
                <a:solidFill>
                  <a:srgbClr val="000000"/>
                </a:solidFill>
                <a:latin typeface="Inter"/>
                <a:ea typeface="Inter"/>
                <a:cs typeface="Inter"/>
                <a:sym typeface="Inter"/>
              </a:rPr>
              <a:t>60,744 </a:t>
            </a:r>
            <a:r>
              <a:rPr lang="en" sz="1333" kern="0">
                <a:solidFill>
                  <a:srgbClr val="000000"/>
                </a:solidFill>
                <a:latin typeface="Inter"/>
                <a:ea typeface="Inter"/>
                <a:cs typeface="Inter"/>
                <a:sym typeface="Inter"/>
              </a:rPr>
              <a:t>gals</a:t>
            </a:r>
            <a:endParaRPr sz="1333" kern="0">
              <a:solidFill>
                <a:srgbClr val="000000"/>
              </a:solidFill>
              <a:latin typeface="Inter"/>
              <a:ea typeface="Inter"/>
              <a:cs typeface="Inter"/>
              <a:sym typeface="Inter"/>
            </a:endParaRPr>
          </a:p>
        </p:txBody>
      </p:sp>
      <p:sp>
        <p:nvSpPr>
          <p:cNvPr id="7732" name="Google Shape;7732;p56"/>
          <p:cNvSpPr/>
          <p:nvPr/>
        </p:nvSpPr>
        <p:spPr>
          <a:xfrm>
            <a:off x="8303400" y="1356384"/>
            <a:ext cx="1597600" cy="1121600"/>
          </a:xfrm>
          <a:prstGeom prst="roundRect">
            <a:avLst>
              <a:gd name="adj" fmla="val 16667"/>
            </a:avLst>
          </a:prstGeom>
          <a:solidFill>
            <a:schemeClr val="lt1"/>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defTabSz="1219170">
              <a:buClr>
                <a:srgbClr val="000000"/>
              </a:buClr>
            </a:pPr>
            <a:r>
              <a:rPr lang="en" sz="1333" kern="0">
                <a:solidFill>
                  <a:srgbClr val="000000"/>
                </a:solidFill>
                <a:latin typeface="Inter"/>
                <a:ea typeface="Inter"/>
                <a:cs typeface="Inter"/>
                <a:sym typeface="Inter"/>
              </a:rPr>
              <a:t>Avoided GHG Emissions</a:t>
            </a:r>
            <a:br>
              <a:rPr lang="en" sz="1867" kern="0">
                <a:solidFill>
                  <a:srgbClr val="000000"/>
                </a:solidFill>
                <a:latin typeface="Inter"/>
                <a:ea typeface="Inter"/>
                <a:cs typeface="Inter"/>
                <a:sym typeface="Inter"/>
              </a:rPr>
            </a:br>
            <a:r>
              <a:rPr lang="en" sz="1867" b="1" kern="0">
                <a:solidFill>
                  <a:srgbClr val="000000"/>
                </a:solidFill>
                <a:latin typeface="Inter"/>
                <a:ea typeface="Inter"/>
                <a:cs typeface="Inter"/>
                <a:sym typeface="Inter"/>
              </a:rPr>
              <a:t>585</a:t>
            </a:r>
            <a:r>
              <a:rPr lang="en" sz="1867" kern="0">
                <a:solidFill>
                  <a:srgbClr val="000000"/>
                </a:solidFill>
                <a:latin typeface="Inter"/>
                <a:ea typeface="Inter"/>
                <a:cs typeface="Inter"/>
                <a:sym typeface="Inter"/>
              </a:rPr>
              <a:t> </a:t>
            </a:r>
            <a:r>
              <a:rPr lang="en" sz="1333" kern="0">
                <a:solidFill>
                  <a:srgbClr val="000000"/>
                </a:solidFill>
                <a:latin typeface="Inter"/>
                <a:ea typeface="Inter"/>
                <a:cs typeface="Inter"/>
                <a:sym typeface="Inter"/>
              </a:rPr>
              <a:t>tons</a:t>
            </a:r>
            <a:endParaRPr sz="1333" kern="0">
              <a:solidFill>
                <a:srgbClr val="000000"/>
              </a:solidFill>
              <a:latin typeface="Inter"/>
              <a:ea typeface="Inter"/>
              <a:cs typeface="Inter"/>
              <a:sym typeface="Inter"/>
            </a:endParaRPr>
          </a:p>
        </p:txBody>
      </p:sp>
      <p:sp>
        <p:nvSpPr>
          <p:cNvPr id="7733" name="Google Shape;7733;p56"/>
          <p:cNvSpPr/>
          <p:nvPr/>
        </p:nvSpPr>
        <p:spPr>
          <a:xfrm>
            <a:off x="10016233" y="1356384"/>
            <a:ext cx="1597600" cy="1121600"/>
          </a:xfrm>
          <a:prstGeom prst="roundRect">
            <a:avLst>
              <a:gd name="adj" fmla="val 16667"/>
            </a:avLst>
          </a:prstGeom>
          <a:solidFill>
            <a:schemeClr val="lt1"/>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defTabSz="1219170">
              <a:buClr>
                <a:srgbClr val="000000"/>
              </a:buClr>
            </a:pPr>
            <a:r>
              <a:rPr lang="en" sz="1333" kern="0">
                <a:solidFill>
                  <a:srgbClr val="000000"/>
                </a:solidFill>
                <a:latin typeface="Inter"/>
                <a:ea typeface="Inter"/>
                <a:cs typeface="Inter"/>
                <a:sym typeface="Inter"/>
              </a:rPr>
              <a:t>Total Fuel Savings</a:t>
            </a:r>
            <a:br>
              <a:rPr lang="en" sz="1867" kern="0">
                <a:solidFill>
                  <a:srgbClr val="000000"/>
                </a:solidFill>
                <a:latin typeface="Inter"/>
                <a:ea typeface="Inter"/>
                <a:cs typeface="Inter"/>
                <a:sym typeface="Inter"/>
              </a:rPr>
            </a:br>
            <a:r>
              <a:rPr lang="en" sz="1867" b="1" kern="0">
                <a:solidFill>
                  <a:srgbClr val="000000"/>
                </a:solidFill>
                <a:latin typeface="Inter"/>
                <a:ea typeface="Inter"/>
                <a:cs typeface="Inter"/>
                <a:sym typeface="Inter"/>
              </a:rPr>
              <a:t>$174,000</a:t>
            </a:r>
            <a:endParaRPr sz="1333" kern="0">
              <a:solidFill>
                <a:srgbClr val="000000"/>
              </a:solidFill>
              <a:latin typeface="Inter"/>
              <a:ea typeface="Inter"/>
              <a:cs typeface="Inter"/>
              <a:sym typeface="Inter"/>
            </a:endParaRPr>
          </a:p>
        </p:txBody>
      </p:sp>
      <p:pic>
        <p:nvPicPr>
          <p:cNvPr id="7734" name="Google Shape;7734;p56" title="Screenshot 2025-07-21 at 9.56.47 AM.png"/>
          <p:cNvPicPr preferRelativeResize="0"/>
          <p:nvPr/>
        </p:nvPicPr>
        <p:blipFill>
          <a:blip r:embed="rId3">
            <a:alphaModFix/>
          </a:blip>
          <a:stretch>
            <a:fillRect/>
          </a:stretch>
        </p:blipFill>
        <p:spPr>
          <a:xfrm>
            <a:off x="5003634" y="2770300"/>
            <a:ext cx="6736097" cy="3384736"/>
          </a:xfrm>
          <a:prstGeom prst="rect">
            <a:avLst/>
          </a:prstGeom>
          <a:noFill/>
          <a:ln w="9525" cap="flat" cmpd="sng">
            <a:solidFill>
              <a:srgbClr val="7C868F"/>
            </a:solidFill>
            <a:prstDash val="solid"/>
            <a:round/>
            <a:headEnd type="none" w="sm" len="sm"/>
            <a:tailEnd type="none" w="sm" len="sm"/>
          </a:ln>
          <a:effectLst>
            <a:outerShdw blurRad="57150" dist="19050" dir="5400000" algn="bl" rotWithShape="0">
              <a:srgbClr val="253746">
                <a:alpha val="50000"/>
              </a:srgbClr>
            </a:outerShdw>
          </a:effectLst>
        </p:spPr>
      </p:pic>
      <p:pic>
        <p:nvPicPr>
          <p:cNvPr id="7735" name="Google Shape;7735;p56"/>
          <p:cNvPicPr preferRelativeResize="0"/>
          <p:nvPr/>
        </p:nvPicPr>
        <p:blipFill rotWithShape="1">
          <a:blip r:embed="rId4">
            <a:alphaModFix/>
          </a:blip>
          <a:srcRect t="67754"/>
          <a:stretch/>
        </p:blipFill>
        <p:spPr>
          <a:xfrm>
            <a:off x="8303400" y="2551303"/>
            <a:ext cx="3718935" cy="692767"/>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chemeClr val="dk1">
                <a:alpha val="50000"/>
              </a:schemeClr>
            </a:outerShdw>
          </a:effectLst>
        </p:spPr>
      </p:pic>
    </p:spTree>
    <p:extLst>
      <p:ext uri="{BB962C8B-B14F-4D97-AF65-F5344CB8AC3E}">
        <p14:creationId xmlns:p14="http://schemas.microsoft.com/office/powerpoint/2010/main" val="3221921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739"/>
        <p:cNvGrpSpPr/>
        <p:nvPr/>
      </p:nvGrpSpPr>
      <p:grpSpPr>
        <a:xfrm>
          <a:off x="0" y="0"/>
          <a:ext cx="0" cy="0"/>
          <a:chOff x="0" y="0"/>
          <a:chExt cx="0" cy="0"/>
        </a:xfrm>
      </p:grpSpPr>
      <p:sp>
        <p:nvSpPr>
          <p:cNvPr id="7740" name="Google Shape;7740;p57"/>
          <p:cNvSpPr txBox="1">
            <a:spLocks noGrp="1"/>
          </p:cNvSpPr>
          <p:nvPr>
            <p:ph type="title"/>
          </p:nvPr>
        </p:nvSpPr>
        <p:spPr>
          <a:xfrm>
            <a:off x="408867" y="2931167"/>
            <a:ext cx="6929200" cy="1528400"/>
          </a:xfrm>
          <a:prstGeom prst="rect">
            <a:avLst/>
          </a:prstGeom>
        </p:spPr>
        <p:txBody>
          <a:bodyPr spcFirstLastPara="1" wrap="square" lIns="121900" tIns="121900" rIns="121900" bIns="121900" anchor="t" anchorCtr="0">
            <a:noAutofit/>
          </a:bodyPr>
          <a:lstStyle/>
          <a:p>
            <a:pPr>
              <a:buSzPts val="990"/>
            </a:pPr>
            <a:r>
              <a:rPr lang="en"/>
              <a:t>Jared Walker</a:t>
            </a:r>
            <a:endParaRPr sz="1467">
              <a:solidFill>
                <a:srgbClr val="000000"/>
              </a:solidFill>
              <a:latin typeface="Arial"/>
              <a:ea typeface="Arial"/>
              <a:cs typeface="Arial"/>
              <a:sym typeface="Arial"/>
            </a:endParaRPr>
          </a:p>
          <a:p>
            <a:pPr>
              <a:lnSpc>
                <a:spcPct val="115000"/>
              </a:lnSpc>
            </a:pPr>
            <a:r>
              <a:rPr lang="en" sz="2267" b="1">
                <a:solidFill>
                  <a:schemeClr val="lt1"/>
                </a:solidFill>
                <a:highlight>
                  <a:schemeClr val="dk1"/>
                </a:highlight>
                <a:latin typeface="Arial"/>
                <a:ea typeface="Arial"/>
                <a:cs typeface="Arial"/>
                <a:sym typeface="Arial"/>
              </a:rPr>
              <a:t>Sr. Specialist, EV Product Analytics</a:t>
            </a:r>
            <a:endParaRPr sz="7600" b="1">
              <a:solidFill>
                <a:schemeClr val="lt1"/>
              </a:solidFill>
              <a:highlight>
                <a:schemeClr val="dk1"/>
              </a:highlight>
              <a:latin typeface="Inter"/>
              <a:ea typeface="Inter"/>
              <a:cs typeface="Inter"/>
              <a:sym typeface="Inter"/>
            </a:endParaRPr>
          </a:p>
        </p:txBody>
      </p:sp>
      <p:sp>
        <p:nvSpPr>
          <p:cNvPr id="7741" name="Google Shape;7741;p57"/>
          <p:cNvSpPr txBox="1">
            <a:spLocks noGrp="1"/>
          </p:cNvSpPr>
          <p:nvPr>
            <p:ph type="subTitle" idx="1"/>
          </p:nvPr>
        </p:nvSpPr>
        <p:spPr>
          <a:xfrm>
            <a:off x="408867" y="4566900"/>
            <a:ext cx="6300800" cy="953600"/>
          </a:xfrm>
          <a:prstGeom prst="rect">
            <a:avLst/>
          </a:prstGeom>
        </p:spPr>
        <p:txBody>
          <a:bodyPr spcFirstLastPara="1" wrap="square" lIns="121900" tIns="121900" rIns="121900" bIns="121900" anchor="t" anchorCtr="0">
            <a:noAutofit/>
          </a:bodyPr>
          <a:lstStyle/>
          <a:p>
            <a:pPr marL="0" indent="0">
              <a:lnSpc>
                <a:spcPct val="200000"/>
              </a:lnSpc>
              <a:buSzPts val="1018"/>
            </a:pPr>
            <a:r>
              <a:rPr lang="en" sz="2024">
                <a:solidFill>
                  <a:schemeClr val="lt1"/>
                </a:solidFill>
              </a:rPr>
              <a:t>jared.walker@wexinc.com</a:t>
            </a:r>
            <a:endParaRPr sz="2024">
              <a:solidFill>
                <a:schemeClr val="lt1"/>
              </a:solidFill>
            </a:endParaRPr>
          </a:p>
          <a:p>
            <a:pPr marL="0" indent="0">
              <a:lnSpc>
                <a:spcPct val="200000"/>
              </a:lnSpc>
              <a:buSzPts val="1018"/>
            </a:pPr>
            <a:endParaRPr sz="3133">
              <a:solidFill>
                <a:schemeClr val="lt1"/>
              </a:solidFill>
            </a:endParaRPr>
          </a:p>
        </p:txBody>
      </p:sp>
    </p:spTree>
    <p:extLst>
      <p:ext uri="{BB962C8B-B14F-4D97-AF65-F5344CB8AC3E}">
        <p14:creationId xmlns:p14="http://schemas.microsoft.com/office/powerpoint/2010/main" val="4277269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F864BD-FDE9-0099-C42D-BE09D0D6AE9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19432"/>
            <a:ext cx="12192000" cy="5552769"/>
          </a:xfrm>
          <a:prstGeom prst="rect">
            <a:avLst/>
          </a:prstGeom>
          <a:noFill/>
          <a:ln>
            <a:noFill/>
          </a:ln>
        </p:spPr>
      </p:pic>
    </p:spTree>
    <p:extLst>
      <p:ext uri="{BB962C8B-B14F-4D97-AF65-F5344CB8AC3E}">
        <p14:creationId xmlns:p14="http://schemas.microsoft.com/office/powerpoint/2010/main" val="2293980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sky, outdoor, solar cell, outdoor object&#10;&#10;Description automatically generated">
            <a:extLst>
              <a:ext uri="{FF2B5EF4-FFF2-40B4-BE49-F238E27FC236}">
                <a16:creationId xmlns:a16="http://schemas.microsoft.com/office/drawing/2014/main" id="{C4B24F35-202B-4810-8A76-4CD27C028CBC}"/>
              </a:ext>
            </a:extLst>
          </p:cNvPr>
          <p:cNvPicPr>
            <a:picLocks noChangeAspect="1"/>
          </p:cNvPicPr>
          <p:nvPr/>
        </p:nvPicPr>
        <p:blipFill rotWithShape="1">
          <a:blip r:embed="rId2">
            <a:extLst>
              <a:ext uri="{28A0092B-C50C-407E-A947-70E740481C1C}">
                <a14:useLocalDpi xmlns:a14="http://schemas.microsoft.com/office/drawing/2010/main" val="0"/>
              </a:ext>
            </a:extLst>
          </a:blip>
          <a:srcRect t="18019" b="5625"/>
          <a:stretch/>
        </p:blipFill>
        <p:spPr>
          <a:xfrm>
            <a:off x="0" y="-123825"/>
            <a:ext cx="12192000" cy="6981826"/>
          </a:xfrm>
          <a:prstGeom prst="rect">
            <a:avLst/>
          </a:prstGeom>
        </p:spPr>
      </p:pic>
      <p:pic>
        <p:nvPicPr>
          <p:cNvPr id="18" name="Picture 17">
            <a:extLst>
              <a:ext uri="{FF2B5EF4-FFF2-40B4-BE49-F238E27FC236}">
                <a16:creationId xmlns:a16="http://schemas.microsoft.com/office/drawing/2014/main" id="{A09102E8-BF7C-420B-9FBA-EB5E3EED7949}"/>
              </a:ext>
            </a:extLst>
          </p:cNvPr>
          <p:cNvPicPr>
            <a:picLocks noChangeAspect="1"/>
          </p:cNvPicPr>
          <p:nvPr/>
        </p:nvPicPr>
        <p:blipFill>
          <a:blip r:embed="rId3"/>
          <a:stretch>
            <a:fillRect/>
          </a:stretch>
        </p:blipFill>
        <p:spPr>
          <a:xfrm>
            <a:off x="1106284" y="2629260"/>
            <a:ext cx="5388645" cy="3557612"/>
          </a:xfrm>
          <a:prstGeom prst="rect">
            <a:avLst/>
          </a:prstGeom>
        </p:spPr>
      </p:pic>
      <p:sp>
        <p:nvSpPr>
          <p:cNvPr id="16" name="TextBox 15">
            <a:extLst>
              <a:ext uri="{FF2B5EF4-FFF2-40B4-BE49-F238E27FC236}">
                <a16:creationId xmlns:a16="http://schemas.microsoft.com/office/drawing/2014/main" id="{5E6CEE6D-B5C3-48B1-91E3-CD693A78DF71}"/>
              </a:ext>
            </a:extLst>
          </p:cNvPr>
          <p:cNvSpPr txBox="1"/>
          <p:nvPr/>
        </p:nvSpPr>
        <p:spPr>
          <a:xfrm>
            <a:off x="1266825" y="2978604"/>
            <a:ext cx="4305299" cy="1200329"/>
          </a:xfrm>
          <a:prstGeom prst="rect">
            <a:avLst/>
          </a:prstGeom>
          <a:noFill/>
        </p:spPr>
        <p:txBody>
          <a:bodyPr wrap="square" lIns="91440" tIns="45720" rIns="91440" bIns="45720" rtlCol="0" anchor="t">
            <a:spAutoFit/>
          </a:bodyPr>
          <a:lstStyle/>
          <a:p>
            <a:r>
              <a:rPr lang="en-US" sz="3600">
                <a:solidFill>
                  <a:schemeClr val="bg1"/>
                </a:solidFill>
                <a:latin typeface="Arial"/>
                <a:cs typeface="Arial"/>
              </a:rPr>
              <a:t>Fleet Electrification at</a:t>
            </a:r>
            <a:r>
              <a:rPr lang="en-US" sz="3600" dirty="0">
                <a:solidFill>
                  <a:schemeClr val="bg1"/>
                </a:solidFill>
                <a:latin typeface="Arial"/>
                <a:cs typeface="Arial"/>
              </a:rPr>
              <a:t> Denver Water</a:t>
            </a:r>
            <a:endParaRPr lang="en-US" sz="3600" dirty="0">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E31DE5BC-12CA-460F-B8AE-F2D55483F8B1}"/>
              </a:ext>
            </a:extLst>
          </p:cNvPr>
          <p:cNvSpPr txBox="1"/>
          <p:nvPr/>
        </p:nvSpPr>
        <p:spPr>
          <a:xfrm>
            <a:off x="1266825" y="4905375"/>
            <a:ext cx="1582484" cy="369332"/>
          </a:xfrm>
          <a:prstGeom prst="rect">
            <a:avLst/>
          </a:prstGeom>
          <a:noFill/>
        </p:spPr>
        <p:txBody>
          <a:bodyPr wrap="none" lIns="91440" tIns="45720" rIns="91440" bIns="45720" rtlCol="0" anchor="t">
            <a:spAutoFit/>
          </a:bodyPr>
          <a:lstStyle/>
          <a:p>
            <a:r>
              <a:rPr lang="en-US">
                <a:solidFill>
                  <a:schemeClr val="bg1"/>
                </a:solidFill>
                <a:latin typeface="Arial"/>
                <a:cs typeface="Arial"/>
              </a:rPr>
              <a:t>May 20, 2026</a:t>
            </a:r>
            <a:endParaRPr lang="en-US" dirty="0">
              <a:solidFill>
                <a:schemeClr val="bg1"/>
              </a:solidFill>
              <a:latin typeface="Arial"/>
              <a:cs typeface="Arial"/>
            </a:endParaRPr>
          </a:p>
        </p:txBody>
      </p:sp>
    </p:spTree>
    <p:extLst>
      <p:ext uri="{BB962C8B-B14F-4D97-AF65-F5344CB8AC3E}">
        <p14:creationId xmlns:p14="http://schemas.microsoft.com/office/powerpoint/2010/main" val="24661606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B349F-70FD-41AE-A2C9-CF0EF3FF654C}"/>
              </a:ext>
            </a:extLst>
          </p:cNvPr>
          <p:cNvSpPr>
            <a:spLocks noGrp="1"/>
          </p:cNvSpPr>
          <p:nvPr>
            <p:ph type="title"/>
          </p:nvPr>
        </p:nvSpPr>
        <p:spPr>
          <a:xfrm>
            <a:off x="393193" y="530352"/>
            <a:ext cx="8484108" cy="864178"/>
          </a:xfrm>
        </p:spPr>
        <p:txBody>
          <a:bodyPr>
            <a:normAutofit/>
          </a:bodyPr>
          <a:lstStyle/>
          <a:p>
            <a:r>
              <a:rPr lang="en-US" sz="2800" b="1">
                <a:solidFill>
                  <a:schemeClr val="tx1"/>
                </a:solidFill>
                <a:latin typeface="Arial"/>
                <a:cs typeface="Arial"/>
              </a:rPr>
              <a:t>Denver Water Background</a:t>
            </a:r>
            <a:endParaRPr lang="en-US">
              <a:solidFill>
                <a:schemeClr val="tx1"/>
              </a:solidFill>
            </a:endParaRPr>
          </a:p>
        </p:txBody>
      </p:sp>
      <p:sp>
        <p:nvSpPr>
          <p:cNvPr id="3" name="Content Placeholder 2">
            <a:extLst>
              <a:ext uri="{FF2B5EF4-FFF2-40B4-BE49-F238E27FC236}">
                <a16:creationId xmlns:a16="http://schemas.microsoft.com/office/drawing/2014/main" id="{D17A47BF-EA1C-4579-A316-CC9958EC802E}"/>
              </a:ext>
            </a:extLst>
          </p:cNvPr>
          <p:cNvSpPr>
            <a:spLocks noGrp="1"/>
          </p:cNvSpPr>
          <p:nvPr>
            <p:ph idx="1"/>
          </p:nvPr>
        </p:nvSpPr>
        <p:spPr>
          <a:xfrm>
            <a:off x="6096294" y="1520543"/>
            <a:ext cx="5380391" cy="1560527"/>
          </a:xfrm>
        </p:spPr>
        <p:txBody>
          <a:bodyPr vert="horz" lIns="91440" tIns="45720" rIns="91440" bIns="45720" rtlCol="0" anchor="t">
            <a:noAutofit/>
          </a:bodyPr>
          <a:lstStyle/>
          <a:p>
            <a:pPr marL="285750" indent="-285750">
              <a:spcAft>
                <a:spcPts val="1800"/>
              </a:spcAft>
              <a:buFont typeface="Arial"/>
              <a:buChar char="•"/>
            </a:pPr>
            <a:r>
              <a:rPr lang="en-US" sz="2000" dirty="0"/>
              <a:t>Denver Water serves 1.5 million people in the Front Range of Colorado (25% of the state's population) using less than 2% of water used in the state.</a:t>
            </a:r>
          </a:p>
          <a:p>
            <a:pPr marL="285750" indent="-285750">
              <a:spcAft>
                <a:spcPts val="1800"/>
              </a:spcAft>
              <a:buClr>
                <a:srgbClr val="000000"/>
              </a:buClr>
              <a:buFont typeface="Arial"/>
              <a:buChar char="•"/>
            </a:pPr>
            <a:r>
              <a:rPr lang="en-US" sz="2000" dirty="0"/>
              <a:t>We operate out of 12 counties in Colorado, have a total watershed area of 4,000 square miles and 3,000 miles of pipe in our system. All of this creates a lot of operational complexity.</a:t>
            </a:r>
          </a:p>
          <a:p>
            <a:pPr marL="285750" indent="-285750">
              <a:spcAft>
                <a:spcPts val="1800"/>
              </a:spcAft>
              <a:buClr>
                <a:srgbClr val="000000"/>
              </a:buClr>
              <a:buFont typeface="Arial"/>
              <a:buChar char="•"/>
            </a:pPr>
            <a:r>
              <a:rPr lang="en-US" sz="2000" dirty="0"/>
              <a:t>Approximately 1,100 employees all over the state.</a:t>
            </a:r>
          </a:p>
          <a:p>
            <a:pPr marL="285750" indent="-285750">
              <a:spcAft>
                <a:spcPts val="1800"/>
              </a:spcAft>
              <a:buClr>
                <a:srgbClr val="000000"/>
              </a:buClr>
              <a:buFont typeface="Arial"/>
              <a:buChar char="•"/>
            </a:pPr>
            <a:r>
              <a:rPr lang="en-US" sz="2000" dirty="0"/>
              <a:t>Huge variety in job functions, weather conditions, and requirements for vehicles. </a:t>
            </a:r>
          </a:p>
        </p:txBody>
      </p:sp>
      <p:pic>
        <p:nvPicPr>
          <p:cNvPr id="5" name="Picture 4" descr="A large brick building with grass and trees&#10;&#10;Description automatically generated">
            <a:extLst>
              <a:ext uri="{FF2B5EF4-FFF2-40B4-BE49-F238E27FC236}">
                <a16:creationId xmlns:a16="http://schemas.microsoft.com/office/drawing/2014/main" id="{DC337857-85B1-DBC4-53B4-5D009D0A8277}"/>
              </a:ext>
            </a:extLst>
          </p:cNvPr>
          <p:cNvPicPr>
            <a:picLocks noChangeAspect="1"/>
          </p:cNvPicPr>
          <p:nvPr/>
        </p:nvPicPr>
        <p:blipFill>
          <a:blip r:embed="rId3"/>
          <a:srcRect r="32802"/>
          <a:stretch>
            <a:fillRect/>
          </a:stretch>
        </p:blipFill>
        <p:spPr>
          <a:xfrm>
            <a:off x="724293" y="1519729"/>
            <a:ext cx="4649700" cy="45556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90453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48372-E453-6E41-BB2E-68081EEB0B78}"/>
              </a:ext>
            </a:extLst>
          </p:cNvPr>
          <p:cNvSpPr>
            <a:spLocks noGrp="1"/>
          </p:cNvSpPr>
          <p:nvPr>
            <p:ph type="title"/>
          </p:nvPr>
        </p:nvSpPr>
        <p:spPr>
          <a:xfrm>
            <a:off x="393192" y="530352"/>
            <a:ext cx="11071821" cy="1143000"/>
          </a:xfrm>
        </p:spPr>
        <p:txBody>
          <a:bodyPr>
            <a:normAutofit/>
          </a:bodyPr>
          <a:lstStyle/>
          <a:p>
            <a:r>
              <a:rPr lang="en-US" sz="4000" b="1" dirty="0">
                <a:latin typeface="Arial"/>
                <a:cs typeface="Arial"/>
              </a:rPr>
              <a:t>Fleet Sustainability Goals &amp; Commitments</a:t>
            </a:r>
          </a:p>
        </p:txBody>
      </p:sp>
      <p:pic>
        <p:nvPicPr>
          <p:cNvPr id="10" name="Picture 9">
            <a:extLst>
              <a:ext uri="{FF2B5EF4-FFF2-40B4-BE49-F238E27FC236}">
                <a16:creationId xmlns:a16="http://schemas.microsoft.com/office/drawing/2014/main" id="{200D1032-EE3E-3DFE-E032-05F9F564B930}"/>
              </a:ext>
            </a:extLst>
          </p:cNvPr>
          <p:cNvPicPr>
            <a:picLocks noChangeAspect="1"/>
          </p:cNvPicPr>
          <p:nvPr/>
        </p:nvPicPr>
        <p:blipFill>
          <a:blip r:embed="rId3"/>
          <a:stretch>
            <a:fillRect/>
          </a:stretch>
        </p:blipFill>
        <p:spPr>
          <a:xfrm>
            <a:off x="390525" y="1557338"/>
            <a:ext cx="1543050" cy="1609725"/>
          </a:xfrm>
          <a:prstGeom prst="rect">
            <a:avLst/>
          </a:prstGeom>
        </p:spPr>
      </p:pic>
      <p:pic>
        <p:nvPicPr>
          <p:cNvPr id="12" name="Picture 11">
            <a:extLst>
              <a:ext uri="{FF2B5EF4-FFF2-40B4-BE49-F238E27FC236}">
                <a16:creationId xmlns:a16="http://schemas.microsoft.com/office/drawing/2014/main" id="{5B66DBA9-2DDE-6296-95AB-C6146A56FB3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47650" y="3167063"/>
            <a:ext cx="1714500" cy="1570744"/>
          </a:xfrm>
          <a:prstGeom prst="rect">
            <a:avLst/>
          </a:prstGeom>
        </p:spPr>
      </p:pic>
      <p:sp>
        <p:nvSpPr>
          <p:cNvPr id="15" name="TextBox 14">
            <a:extLst>
              <a:ext uri="{FF2B5EF4-FFF2-40B4-BE49-F238E27FC236}">
                <a16:creationId xmlns:a16="http://schemas.microsoft.com/office/drawing/2014/main" id="{A5875B1D-5210-0FED-599A-98CEE3655085}"/>
              </a:ext>
            </a:extLst>
          </p:cNvPr>
          <p:cNvSpPr txBox="1"/>
          <p:nvPr/>
        </p:nvSpPr>
        <p:spPr>
          <a:xfrm>
            <a:off x="2275002" y="1885939"/>
            <a:ext cx="792796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rial"/>
                <a:ea typeface="Calibri"/>
                <a:cs typeface="Arial"/>
              </a:rPr>
              <a:t>Achieve net-zero carbon emissions by the end of 2030.</a:t>
            </a:r>
            <a:endParaRPr lang="en-US" sz="2400" b="1" dirty="0">
              <a:latin typeface="Arial"/>
              <a:ea typeface="Calibri"/>
              <a:cs typeface="Arial"/>
            </a:endParaRPr>
          </a:p>
        </p:txBody>
      </p:sp>
      <p:sp>
        <p:nvSpPr>
          <p:cNvPr id="16" name="TextBox 15">
            <a:extLst>
              <a:ext uri="{FF2B5EF4-FFF2-40B4-BE49-F238E27FC236}">
                <a16:creationId xmlns:a16="http://schemas.microsoft.com/office/drawing/2014/main" id="{DA521329-0EDA-3C55-7907-7A0E424CA32D}"/>
              </a:ext>
            </a:extLst>
          </p:cNvPr>
          <p:cNvSpPr txBox="1"/>
          <p:nvPr/>
        </p:nvSpPr>
        <p:spPr>
          <a:xfrm>
            <a:off x="2275002" y="3429000"/>
            <a:ext cx="792796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rial"/>
                <a:ea typeface="Calibri"/>
                <a:cs typeface="Arial"/>
              </a:rPr>
              <a:t>Replace all SUVs and light-duty vehicles with electric or alternative-fuel vehicles by 2029.</a:t>
            </a:r>
          </a:p>
        </p:txBody>
      </p:sp>
      <p:sp>
        <p:nvSpPr>
          <p:cNvPr id="17" name="TextBox 16">
            <a:extLst>
              <a:ext uri="{FF2B5EF4-FFF2-40B4-BE49-F238E27FC236}">
                <a16:creationId xmlns:a16="http://schemas.microsoft.com/office/drawing/2014/main" id="{CE2336A3-C2AD-69D4-DB46-CCDA98980BB5}"/>
              </a:ext>
            </a:extLst>
          </p:cNvPr>
          <p:cNvSpPr txBox="1"/>
          <p:nvPr/>
        </p:nvSpPr>
        <p:spPr>
          <a:xfrm>
            <a:off x="2275002" y="5016345"/>
            <a:ext cx="822154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rial"/>
                <a:ea typeface="Calibri"/>
                <a:cs typeface="Arial"/>
              </a:rPr>
              <a:t>Consider alternative-fuel vehicles to replace large equipment as technology improves.</a:t>
            </a:r>
          </a:p>
        </p:txBody>
      </p:sp>
      <p:pic>
        <p:nvPicPr>
          <p:cNvPr id="4" name="Picture 3">
            <a:extLst>
              <a:ext uri="{FF2B5EF4-FFF2-40B4-BE49-F238E27FC236}">
                <a16:creationId xmlns:a16="http://schemas.microsoft.com/office/drawing/2014/main" id="{05C7F3A9-449C-E4DE-AB7A-4501005F72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976" y="4776788"/>
            <a:ext cx="1857374" cy="1609724"/>
          </a:xfrm>
          <a:prstGeom prst="rect">
            <a:avLst/>
          </a:prstGeom>
        </p:spPr>
      </p:pic>
    </p:spTree>
    <p:extLst>
      <p:ext uri="{BB962C8B-B14F-4D97-AF65-F5344CB8AC3E}">
        <p14:creationId xmlns:p14="http://schemas.microsoft.com/office/powerpoint/2010/main" val="28939659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C57B1-0640-B760-FC0D-5CB783C907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C7A8B3-CBE5-117D-EE4E-29EB115FB43C}"/>
              </a:ext>
            </a:extLst>
          </p:cNvPr>
          <p:cNvSpPr>
            <a:spLocks noGrp="1"/>
          </p:cNvSpPr>
          <p:nvPr>
            <p:ph type="title"/>
          </p:nvPr>
        </p:nvSpPr>
        <p:spPr>
          <a:xfrm>
            <a:off x="393193" y="530352"/>
            <a:ext cx="8484108" cy="864178"/>
          </a:xfrm>
        </p:spPr>
        <p:txBody>
          <a:bodyPr>
            <a:normAutofit/>
          </a:bodyPr>
          <a:lstStyle/>
          <a:p>
            <a:r>
              <a:rPr lang="en-US" sz="2800" b="1">
                <a:solidFill>
                  <a:schemeClr val="tx1"/>
                </a:solidFill>
                <a:latin typeface="Arial"/>
                <a:cs typeface="Arial"/>
              </a:rPr>
              <a:t>Fleet Overview</a:t>
            </a:r>
          </a:p>
        </p:txBody>
      </p:sp>
      <p:sp>
        <p:nvSpPr>
          <p:cNvPr id="3" name="Content Placeholder 2">
            <a:extLst>
              <a:ext uri="{FF2B5EF4-FFF2-40B4-BE49-F238E27FC236}">
                <a16:creationId xmlns:a16="http://schemas.microsoft.com/office/drawing/2014/main" id="{67859E21-4A95-A693-5B6C-4824F7976B3C}"/>
              </a:ext>
            </a:extLst>
          </p:cNvPr>
          <p:cNvSpPr>
            <a:spLocks noGrp="1"/>
          </p:cNvSpPr>
          <p:nvPr>
            <p:ph idx="1"/>
          </p:nvPr>
        </p:nvSpPr>
        <p:spPr>
          <a:xfrm>
            <a:off x="7324725" y="1225268"/>
            <a:ext cx="4370820" cy="3422320"/>
          </a:xfrm>
        </p:spPr>
        <p:txBody>
          <a:bodyPr vert="horz" lIns="91440" tIns="45720" rIns="91440" bIns="45720" rtlCol="0" anchor="t">
            <a:noAutofit/>
          </a:bodyPr>
          <a:lstStyle/>
          <a:p>
            <a:pPr marL="285750" indent="-285750">
              <a:spcAft>
                <a:spcPts val="1800"/>
              </a:spcAft>
              <a:buFont typeface="Arial"/>
              <a:buChar char="•"/>
            </a:pPr>
            <a:r>
              <a:rPr lang="en-US" sz="2000" dirty="0"/>
              <a:t>Over 800 total assets, including yellow iron, heavy equipment, generators, trailers, and vehicles. </a:t>
            </a:r>
          </a:p>
          <a:p>
            <a:pPr marL="285750" indent="-285750">
              <a:spcAft>
                <a:spcPts val="1800"/>
              </a:spcAft>
              <a:buClr>
                <a:srgbClr val="000000"/>
              </a:buClr>
              <a:buFont typeface="Arial"/>
              <a:buChar char="•"/>
            </a:pPr>
            <a:r>
              <a:rPr lang="en-US" sz="2000" dirty="0"/>
              <a:t>Included 490 vehicles in our analysis with Sawatch Labs.</a:t>
            </a:r>
          </a:p>
          <a:p>
            <a:pPr marL="285750" indent="-285750">
              <a:spcAft>
                <a:spcPts val="1800"/>
              </a:spcAft>
              <a:buClr>
                <a:srgbClr val="000000"/>
              </a:buClr>
              <a:buFont typeface="Arial"/>
              <a:buChar char="•"/>
            </a:pPr>
            <a:r>
              <a:rPr lang="en-US" sz="2000" dirty="0"/>
              <a:t>Most vehicles at the time of the study were ¾ ton trucks.</a:t>
            </a:r>
          </a:p>
          <a:p>
            <a:pPr marL="285750" indent="-285750">
              <a:spcAft>
                <a:spcPts val="1800"/>
              </a:spcAft>
              <a:buClr>
                <a:srgbClr val="000000"/>
              </a:buClr>
              <a:buFont typeface="Arial"/>
              <a:buChar char="•"/>
            </a:pPr>
            <a:r>
              <a:rPr lang="en-US" sz="2000" dirty="0"/>
              <a:t>Fleet team oversees the maintenance of vehicles at our main Operations Complex, in addition to strategic planning and purchasing of vehicles.</a:t>
            </a:r>
          </a:p>
          <a:p>
            <a:pPr marL="285750" indent="-285750">
              <a:spcAft>
                <a:spcPts val="1800"/>
              </a:spcAft>
              <a:buClr>
                <a:srgbClr val="000000"/>
              </a:buClr>
              <a:buFont typeface="Arial"/>
              <a:buChar char="•"/>
            </a:pPr>
            <a:r>
              <a:rPr lang="en-US" sz="2000" dirty="0"/>
              <a:t>Telematics provided by </a:t>
            </a:r>
            <a:r>
              <a:rPr lang="en-US" sz="2000" dirty="0" err="1"/>
              <a:t>GeoTab</a:t>
            </a:r>
            <a:r>
              <a:rPr lang="en-US" sz="2000" dirty="0"/>
              <a:t>.</a:t>
            </a:r>
          </a:p>
        </p:txBody>
      </p:sp>
      <p:pic>
        <p:nvPicPr>
          <p:cNvPr id="4" name="Picture 3">
            <a:extLst>
              <a:ext uri="{FF2B5EF4-FFF2-40B4-BE49-F238E27FC236}">
                <a16:creationId xmlns:a16="http://schemas.microsoft.com/office/drawing/2014/main" id="{5A81B026-6F83-942D-8C00-B5C684584E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3130" y="1850071"/>
            <a:ext cx="6327909" cy="38268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84561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AF637-6B67-4D74-ADAA-3F79260CFE0A}"/>
              </a:ext>
            </a:extLst>
          </p:cNvPr>
          <p:cNvSpPr>
            <a:spLocks noGrp="1"/>
          </p:cNvSpPr>
          <p:nvPr>
            <p:ph type="title"/>
          </p:nvPr>
        </p:nvSpPr>
        <p:spPr>
          <a:xfrm>
            <a:off x="393192" y="530352"/>
            <a:ext cx="11071821" cy="1143000"/>
          </a:xfrm>
        </p:spPr>
        <p:txBody>
          <a:bodyPr anchor="ctr">
            <a:normAutofit/>
          </a:bodyPr>
          <a:lstStyle/>
          <a:p>
            <a:r>
              <a:rPr lang="en-US" b="1">
                <a:latin typeface="Arial"/>
                <a:cs typeface="Arial"/>
              </a:rPr>
              <a:t>Specific Fleet Challenges</a:t>
            </a:r>
            <a:endParaRPr lang="en-US" b="1" dirty="0">
              <a:latin typeface="Arial"/>
              <a:cs typeface="Arial"/>
            </a:endParaRPr>
          </a:p>
        </p:txBody>
      </p:sp>
      <p:sp>
        <p:nvSpPr>
          <p:cNvPr id="6" name="Content Placeholder 2">
            <a:extLst>
              <a:ext uri="{FF2B5EF4-FFF2-40B4-BE49-F238E27FC236}">
                <a16:creationId xmlns:a16="http://schemas.microsoft.com/office/drawing/2014/main" id="{7495A29A-8B74-4C8D-980C-FE5BA11432CD}"/>
              </a:ext>
            </a:extLst>
          </p:cNvPr>
          <p:cNvSpPr txBox="1">
            <a:spLocks/>
          </p:cNvSpPr>
          <p:nvPr/>
        </p:nvSpPr>
        <p:spPr>
          <a:xfrm>
            <a:off x="393192" y="1720361"/>
            <a:ext cx="5522608" cy="4607143"/>
          </a:xfrm>
          <a:prstGeom prst="rect">
            <a:avLst/>
          </a:prstGeom>
        </p:spPr>
        <p:txBody>
          <a:bodyPr vert="horz" lIns="91440" tIns="45720" rIns="91440" bIns="45720" rtlCol="0" anchor="t">
            <a:normAutofit/>
          </a:bodyPr>
          <a:lstStyle>
            <a:lvl1pPr marL="0" indent="0" algn="l" defTabSz="457200" rtl="0" eaLnBrk="1" latinLnBrk="0" hangingPunct="1">
              <a:spcBef>
                <a:spcPts val="0"/>
              </a:spcBef>
              <a:spcAft>
                <a:spcPts val="600"/>
              </a:spcAft>
              <a:buClr>
                <a:schemeClr val="tx1"/>
              </a:buClr>
              <a:buFontTx/>
              <a:buNone/>
              <a:defRPr lang="en-US" sz="2800" b="0" i="0" kern="1200" dirty="0">
                <a:solidFill>
                  <a:schemeClr val="tx1"/>
                </a:solidFill>
                <a:latin typeface="Arial"/>
                <a:ea typeface="+mn-ea"/>
                <a:cs typeface="Arial"/>
              </a:defRPr>
            </a:lvl1pPr>
            <a:lvl2pPr marL="274320" indent="-182880" algn="l" defTabSz="274320" rtl="0" eaLnBrk="1" latinLnBrk="0" hangingPunct="1">
              <a:spcBef>
                <a:spcPts val="0"/>
              </a:spcBef>
              <a:spcAft>
                <a:spcPts val="300"/>
              </a:spcAft>
              <a:buClr>
                <a:srgbClr val="80BE00"/>
              </a:buClr>
              <a:buSzPct val="80000"/>
              <a:buFont typeface="Wingdings" panose="05000000000000000000" pitchFamily="2" charset="2"/>
              <a:buChar char="§"/>
              <a:tabLst/>
              <a:defRPr lang="en-US" sz="2200" b="0" i="0" kern="1200" dirty="0">
                <a:solidFill>
                  <a:srgbClr val="191513"/>
                </a:solidFill>
                <a:latin typeface="Arial"/>
                <a:ea typeface="+mn-ea"/>
                <a:cs typeface="Arial"/>
              </a:defRPr>
            </a:lvl2pPr>
            <a:lvl3pPr marL="548640" indent="-182880" algn="l" defTabSz="274320" rtl="0" eaLnBrk="1" latinLnBrk="0" hangingPunct="1">
              <a:spcBef>
                <a:spcPts val="0"/>
              </a:spcBef>
              <a:spcAft>
                <a:spcPts val="300"/>
              </a:spcAft>
              <a:buClr>
                <a:srgbClr val="80BE00"/>
              </a:buClr>
              <a:buSzPct val="80000"/>
              <a:buFont typeface="Wingdings" panose="05000000000000000000" pitchFamily="2" charset="2"/>
              <a:buChar char="§"/>
              <a:tabLst/>
              <a:defRPr lang="en-US" sz="2000" dirty="0">
                <a:solidFill>
                  <a:srgbClr val="191513"/>
                </a:solidFill>
              </a:defRPr>
            </a:lvl3pPr>
            <a:lvl4pPr marL="822960" indent="-182880" algn="l" defTabSz="274320" rtl="0" eaLnBrk="1" latinLnBrk="0" hangingPunct="1">
              <a:spcBef>
                <a:spcPts val="0"/>
              </a:spcBef>
              <a:spcAft>
                <a:spcPts val="300"/>
              </a:spcAft>
              <a:buClr>
                <a:srgbClr val="80BE00"/>
              </a:buClr>
              <a:buSzPct val="80000"/>
              <a:buFont typeface="Wingdings" panose="05000000000000000000" pitchFamily="2" charset="2"/>
              <a:buChar char="§"/>
              <a:tabLst/>
              <a:defRPr lang="en-US" sz="1800" b="0" i="0" kern="1200" dirty="0">
                <a:solidFill>
                  <a:srgbClr val="191513"/>
                </a:solidFill>
                <a:latin typeface="Arial"/>
                <a:ea typeface="+mn-ea"/>
                <a:cs typeface="Arial"/>
              </a:defRPr>
            </a:lvl4pPr>
            <a:lvl5pPr marL="1097280" indent="-182880" algn="l" defTabSz="274320" rtl="0" eaLnBrk="1" latinLnBrk="0" hangingPunct="1">
              <a:spcBef>
                <a:spcPts val="0"/>
              </a:spcBef>
              <a:spcAft>
                <a:spcPts val="300"/>
              </a:spcAft>
              <a:buClr>
                <a:srgbClr val="80BE00"/>
              </a:buClr>
              <a:buSzPct val="80000"/>
              <a:buFont typeface="Wingdings" panose="05000000000000000000" pitchFamily="2" charset="2"/>
              <a:buChar char="§"/>
              <a:tabLst/>
              <a:defRPr lang="en-US" sz="1600" b="0" i="0" kern="1200" dirty="0">
                <a:solidFill>
                  <a:srgbClr val="191513"/>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nSpc>
                <a:spcPct val="90000"/>
              </a:lnSpc>
              <a:buFont typeface="Arial"/>
              <a:buChar char="•"/>
            </a:pPr>
            <a:r>
              <a:rPr lang="en-US" dirty="0"/>
              <a:t>Elevation &amp; weather conditions</a:t>
            </a:r>
          </a:p>
          <a:p>
            <a:pPr marL="457200" indent="-457200">
              <a:lnSpc>
                <a:spcPct val="90000"/>
              </a:lnSpc>
              <a:buFont typeface="Arial"/>
              <a:buChar char="•"/>
            </a:pPr>
            <a:r>
              <a:rPr lang="en-US" dirty="0"/>
              <a:t>Spread out operations</a:t>
            </a:r>
          </a:p>
          <a:p>
            <a:pPr marL="457200" indent="-457200">
              <a:lnSpc>
                <a:spcPct val="90000"/>
              </a:lnSpc>
              <a:buFont typeface="Arial"/>
              <a:buChar char="•"/>
            </a:pPr>
            <a:r>
              <a:rPr lang="en-US" dirty="0"/>
              <a:t>Unique upfit requirements for specific job functions (i.e. crane trucks, water trucks, etc.) </a:t>
            </a:r>
          </a:p>
          <a:p>
            <a:pPr marL="457200" indent="-457200">
              <a:lnSpc>
                <a:spcPct val="90000"/>
              </a:lnSpc>
              <a:buClr>
                <a:srgbClr val="000000"/>
              </a:buClr>
              <a:buFont typeface="Arial"/>
              <a:buChar char="•"/>
            </a:pPr>
            <a:r>
              <a:rPr lang="en-US" dirty="0"/>
              <a:t>24/7 operations</a:t>
            </a:r>
          </a:p>
          <a:p>
            <a:pPr marL="457200" indent="-457200">
              <a:lnSpc>
                <a:spcPct val="90000"/>
              </a:lnSpc>
              <a:buClr>
                <a:srgbClr val="000000"/>
              </a:buClr>
              <a:buFont typeface="Arial"/>
              <a:buChar char="•"/>
            </a:pPr>
            <a:r>
              <a:rPr lang="en-US" dirty="0"/>
              <a:t>Lack of existing infrastructure</a:t>
            </a:r>
          </a:p>
          <a:p>
            <a:pPr marL="457200" indent="-457200">
              <a:lnSpc>
                <a:spcPct val="90000"/>
              </a:lnSpc>
              <a:buClr>
                <a:srgbClr val="000000"/>
              </a:buClr>
              <a:buFont typeface="Arial"/>
              <a:buChar char="•"/>
            </a:pPr>
            <a:r>
              <a:rPr lang="en-US" dirty="0"/>
              <a:t>Vehicle size vs. availability in the market</a:t>
            </a:r>
          </a:p>
        </p:txBody>
      </p:sp>
      <p:pic>
        <p:nvPicPr>
          <p:cNvPr id="7" name="Content Placeholder 6">
            <a:extLst>
              <a:ext uri="{FF2B5EF4-FFF2-40B4-BE49-F238E27FC236}">
                <a16:creationId xmlns:a16="http://schemas.microsoft.com/office/drawing/2014/main" id="{AE41FD5F-493B-DBEA-8CE8-715DCEB3B24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267" t="9578" r="9385" b="-987"/>
          <a:stretch>
            <a:fillRect/>
          </a:stretch>
        </p:blipFill>
        <p:spPr>
          <a:xfrm>
            <a:off x="6696076" y="962025"/>
            <a:ext cx="3886200" cy="52953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16610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48372-E453-6E41-BB2E-68081EEB0B78}"/>
              </a:ext>
            </a:extLst>
          </p:cNvPr>
          <p:cNvSpPr>
            <a:spLocks noGrp="1"/>
          </p:cNvSpPr>
          <p:nvPr>
            <p:ph type="title"/>
          </p:nvPr>
        </p:nvSpPr>
        <p:spPr>
          <a:xfrm>
            <a:off x="393192" y="530352"/>
            <a:ext cx="11071821" cy="1143000"/>
          </a:xfrm>
        </p:spPr>
        <p:txBody>
          <a:bodyPr vert="horz" lIns="91440" tIns="45720" rIns="91440" bIns="45720" rtlCol="0" anchor="ctr">
            <a:noAutofit/>
          </a:bodyPr>
          <a:lstStyle/>
          <a:p>
            <a:r>
              <a:rPr lang="en-US" sz="3200" b="1" dirty="0">
                <a:latin typeface="Arial"/>
                <a:cs typeface="Arial"/>
              </a:rPr>
              <a:t>Benefits of Telematics Study</a:t>
            </a:r>
          </a:p>
        </p:txBody>
      </p:sp>
      <p:sp>
        <p:nvSpPr>
          <p:cNvPr id="3" name="TextBox 2">
            <a:extLst>
              <a:ext uri="{FF2B5EF4-FFF2-40B4-BE49-F238E27FC236}">
                <a16:creationId xmlns:a16="http://schemas.microsoft.com/office/drawing/2014/main" id="{0082FCCE-178C-BB9E-7EB4-C5A5C0CD40C2}"/>
              </a:ext>
            </a:extLst>
          </p:cNvPr>
          <p:cNvSpPr txBox="1"/>
          <p:nvPr/>
        </p:nvSpPr>
        <p:spPr>
          <a:xfrm>
            <a:off x="495301" y="1506160"/>
            <a:ext cx="5238750" cy="4401205"/>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Creates buy-in from executives (ROI, costs, GHG savings)</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Data-driven decisions for specific vehicles to ease driver anxiety</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Strengthens grant funding proposals</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Infrastructure planning and capital planning </a:t>
            </a:r>
          </a:p>
        </p:txBody>
      </p:sp>
      <p:pic>
        <p:nvPicPr>
          <p:cNvPr id="5" name="Picture 4">
            <a:extLst>
              <a:ext uri="{FF2B5EF4-FFF2-40B4-BE49-F238E27FC236}">
                <a16:creationId xmlns:a16="http://schemas.microsoft.com/office/drawing/2014/main" id="{D5FCB1F1-4155-D8E1-6EF1-9B1A7956DD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926" y="4225352"/>
            <a:ext cx="5069756" cy="243013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35A7C359-004B-5159-AE8B-53D01532DFC9}"/>
              </a:ext>
            </a:extLst>
          </p:cNvPr>
          <p:cNvPicPr>
            <a:picLocks noChangeAspect="1"/>
          </p:cNvPicPr>
          <p:nvPr/>
        </p:nvPicPr>
        <p:blipFill>
          <a:blip r:embed="rId4">
            <a:extLst>
              <a:ext uri="{28A0092B-C50C-407E-A947-70E740481C1C}">
                <a14:useLocalDpi xmlns:a14="http://schemas.microsoft.com/office/drawing/2010/main" val="0"/>
              </a:ext>
            </a:extLst>
          </a:blip>
          <a:srcRect r="17895"/>
          <a:stretch>
            <a:fillRect/>
          </a:stretch>
        </p:blipFill>
        <p:spPr>
          <a:xfrm>
            <a:off x="7072293" y="785696"/>
            <a:ext cx="3441021" cy="32605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633068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48372-E453-6E41-BB2E-68081EEB0B78}"/>
              </a:ext>
            </a:extLst>
          </p:cNvPr>
          <p:cNvSpPr>
            <a:spLocks noGrp="1"/>
          </p:cNvSpPr>
          <p:nvPr>
            <p:ph type="title"/>
          </p:nvPr>
        </p:nvSpPr>
        <p:spPr>
          <a:xfrm>
            <a:off x="393192" y="530352"/>
            <a:ext cx="10869545" cy="1143000"/>
          </a:xfrm>
        </p:spPr>
        <p:txBody>
          <a:bodyPr anchor="ctr">
            <a:normAutofit/>
          </a:bodyPr>
          <a:lstStyle/>
          <a:p>
            <a:r>
              <a:rPr lang="en-US" b="1"/>
              <a:t>Implementing the Findings</a:t>
            </a:r>
          </a:p>
        </p:txBody>
      </p:sp>
      <p:sp>
        <p:nvSpPr>
          <p:cNvPr id="4" name="Content Placeholder 3">
            <a:extLst>
              <a:ext uri="{FF2B5EF4-FFF2-40B4-BE49-F238E27FC236}">
                <a16:creationId xmlns:a16="http://schemas.microsoft.com/office/drawing/2014/main" id="{5A46A223-18A1-9A91-6D1F-1C8CB46C411F}"/>
              </a:ext>
            </a:extLst>
          </p:cNvPr>
          <p:cNvSpPr>
            <a:spLocks noGrp="1"/>
          </p:cNvSpPr>
          <p:nvPr>
            <p:ph type="body" sz="quarter" idx="12"/>
          </p:nvPr>
        </p:nvSpPr>
        <p:spPr>
          <a:xfrm>
            <a:off x="6096000" y="1785939"/>
            <a:ext cx="5383144" cy="4448175"/>
          </a:xfrm>
        </p:spPr>
        <p:txBody>
          <a:bodyPr vert="horz" lIns="91440" tIns="45720" rIns="91440" bIns="45720" rtlCol="0">
            <a:normAutofit/>
          </a:bodyPr>
          <a:lstStyle/>
          <a:p>
            <a:pPr marL="457200" indent="-457200">
              <a:lnSpc>
                <a:spcPct val="90000"/>
              </a:lnSpc>
              <a:buClr>
                <a:srgbClr val="000000"/>
              </a:buClr>
              <a:buFont typeface="Arial"/>
              <a:buChar char="•"/>
            </a:pPr>
            <a:r>
              <a:rPr lang="en-US" sz="2600"/>
              <a:t>Currently 40 EVs in the fleet; will be up to 60+ by the end of 2026.</a:t>
            </a:r>
          </a:p>
          <a:p>
            <a:pPr marL="457200" indent="-457200">
              <a:lnSpc>
                <a:spcPct val="90000"/>
              </a:lnSpc>
              <a:buClr>
                <a:srgbClr val="000000"/>
              </a:buClr>
              <a:buFont typeface="Arial"/>
              <a:buChar char="•"/>
            </a:pPr>
            <a:r>
              <a:rPr lang="en-US" sz="2600"/>
              <a:t>First Class 6 EV truck in the state of Colorado.</a:t>
            </a:r>
          </a:p>
          <a:p>
            <a:pPr marL="457200" indent="-457200">
              <a:lnSpc>
                <a:spcPct val="90000"/>
              </a:lnSpc>
              <a:buClr>
                <a:srgbClr val="000000"/>
              </a:buClr>
              <a:buFont typeface="Arial"/>
              <a:buChar char="•"/>
            </a:pPr>
            <a:r>
              <a:rPr lang="en-US" sz="2600"/>
              <a:t>Installation of Level 3 DC fast charger, 26 level 2 charging ports and 1 EV Arc BEAM charger.</a:t>
            </a:r>
          </a:p>
          <a:p>
            <a:pPr marL="457200" indent="-457200">
              <a:lnSpc>
                <a:spcPct val="90000"/>
              </a:lnSpc>
              <a:buClr>
                <a:srgbClr val="000000"/>
              </a:buClr>
              <a:buFont typeface="Arial"/>
              <a:buChar char="•"/>
            </a:pPr>
            <a:r>
              <a:rPr lang="en-US" sz="2600"/>
              <a:t>Created road map for planned installations.</a:t>
            </a:r>
          </a:p>
        </p:txBody>
      </p:sp>
      <p:pic>
        <p:nvPicPr>
          <p:cNvPr id="5" name="Picture 4">
            <a:extLst>
              <a:ext uri="{FF2B5EF4-FFF2-40B4-BE49-F238E27FC236}">
                <a16:creationId xmlns:a16="http://schemas.microsoft.com/office/drawing/2014/main" id="{86BE61EB-91AB-030C-EE30-1D3131C0835E}"/>
              </a:ext>
            </a:extLst>
          </p:cNvPr>
          <p:cNvPicPr>
            <a:picLocks noChangeAspect="1"/>
          </p:cNvPicPr>
          <p:nvPr/>
        </p:nvPicPr>
        <p:blipFill>
          <a:blip r:embed="rId3">
            <a:extLst>
              <a:ext uri="{28A0092B-C50C-407E-A947-70E740481C1C}">
                <a14:useLocalDpi xmlns:a14="http://schemas.microsoft.com/office/drawing/2010/main" val="0"/>
              </a:ext>
            </a:extLst>
          </a:blip>
          <a:srcRect t="20321" r="1" b="11115"/>
          <a:stretch>
            <a:fillRect/>
          </a:stretch>
        </p:blipFill>
        <p:spPr>
          <a:xfrm>
            <a:off x="393192" y="1785939"/>
            <a:ext cx="4881849" cy="4448175"/>
          </a:xfrm>
          <a:prstGeom prst="rect">
            <a:avLst/>
          </a:prstGeom>
          <a:noFill/>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197673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48372-E453-6E41-BB2E-68081EEB0B78}"/>
              </a:ext>
            </a:extLst>
          </p:cNvPr>
          <p:cNvSpPr>
            <a:spLocks noGrp="1"/>
          </p:cNvSpPr>
          <p:nvPr>
            <p:ph type="title"/>
          </p:nvPr>
        </p:nvSpPr>
        <p:spPr>
          <a:xfrm>
            <a:off x="393192" y="530352"/>
            <a:ext cx="11071821" cy="1143000"/>
          </a:xfrm>
        </p:spPr>
        <p:txBody>
          <a:bodyPr>
            <a:normAutofit/>
          </a:bodyPr>
          <a:lstStyle/>
          <a:p>
            <a:r>
              <a:rPr lang="en-US" sz="4000" b="1" dirty="0">
                <a:latin typeface="Arial"/>
                <a:cs typeface="Arial"/>
              </a:rPr>
              <a:t>Lessons Learned</a:t>
            </a:r>
            <a:endParaRPr lang="en-US" b="1" dirty="0"/>
          </a:p>
        </p:txBody>
      </p:sp>
      <p:sp>
        <p:nvSpPr>
          <p:cNvPr id="3" name="TextBox 2">
            <a:extLst>
              <a:ext uri="{FF2B5EF4-FFF2-40B4-BE49-F238E27FC236}">
                <a16:creationId xmlns:a16="http://schemas.microsoft.com/office/drawing/2014/main" id="{98828BDF-170C-49BF-BC33-CC1F676E3D10}"/>
              </a:ext>
            </a:extLst>
          </p:cNvPr>
          <p:cNvSpPr txBox="1"/>
          <p:nvPr/>
        </p:nvSpPr>
        <p:spPr>
          <a:xfrm>
            <a:off x="393192" y="1471910"/>
            <a:ext cx="11484483" cy="5078313"/>
          </a:xfrm>
          <a:prstGeom prst="rect">
            <a:avLst/>
          </a:prstGeom>
          <a:noFill/>
        </p:spPr>
        <p:txBody>
          <a:bodyPr wrap="square" lIns="91440" tIns="45720" rIns="91440" bIns="45720" rtlCol="0" anchor="t">
            <a:spAutoFit/>
          </a:bodyPr>
          <a:lstStyle/>
          <a:p>
            <a:pPr defTabSz="457200">
              <a:spcBef>
                <a:spcPts val="1176"/>
              </a:spcBef>
              <a:buClr>
                <a:srgbClr val="000000"/>
              </a:buClr>
              <a:defRPr/>
            </a:pPr>
            <a:r>
              <a:rPr lang="en-US" sz="2400" b="1" dirty="0">
                <a:solidFill>
                  <a:srgbClr val="007DBA"/>
                </a:solidFill>
                <a:latin typeface="Arial"/>
                <a:cs typeface="Arial"/>
              </a:rPr>
              <a:t>Successes</a:t>
            </a:r>
            <a:endParaRPr lang="en-US" sz="2400" b="1" i="0" u="none" strike="noStrike" kern="1200" cap="none" spc="0" normalizeH="0" baseline="0" noProof="0" dirty="0">
              <a:ln>
                <a:noFill/>
              </a:ln>
              <a:solidFill>
                <a:srgbClr val="007DBA"/>
              </a:solidFill>
              <a:effectLst/>
              <a:uLnTx/>
              <a:uFillTx/>
              <a:latin typeface="Arial"/>
              <a:cs typeface="Arial"/>
            </a:endParaRPr>
          </a:p>
          <a:p>
            <a:pPr marL="342900" lvl="1" indent="-317500" defTabSz="457200">
              <a:spcBef>
                <a:spcPts val="1176"/>
              </a:spcBef>
              <a:buClr>
                <a:srgbClr val="80BE00"/>
              </a:buClr>
              <a:buFont typeface="Arial" panose="020B0604020202020204" pitchFamily="34" charset="0"/>
              <a:buChar char="•"/>
              <a:defRPr/>
            </a:pPr>
            <a:r>
              <a:rPr lang="en-US" sz="2000" dirty="0">
                <a:solidFill>
                  <a:srgbClr val="191513"/>
                </a:solidFill>
                <a:latin typeface="Arial"/>
                <a:cs typeface="Arial"/>
              </a:rPr>
              <a:t>Telematics data and reports helped us get buy-in from executives and funding for accelerated vehicle purchases. </a:t>
            </a:r>
          </a:p>
          <a:p>
            <a:pPr marL="342900" lvl="1" indent="-317500" defTabSz="457200">
              <a:spcBef>
                <a:spcPts val="1176"/>
              </a:spcBef>
              <a:buClr>
                <a:srgbClr val="80BE00"/>
              </a:buClr>
              <a:buFont typeface="Arial" panose="020B0604020202020204" pitchFamily="34" charset="0"/>
              <a:buChar char="•"/>
              <a:defRPr/>
            </a:pPr>
            <a:r>
              <a:rPr lang="en-US" sz="2000" dirty="0">
                <a:solidFill>
                  <a:srgbClr val="191513"/>
                </a:solidFill>
                <a:latin typeface="Arial"/>
                <a:cs typeface="Arial"/>
              </a:rPr>
              <a:t>We used the study to launch our initial EV program and lean on outside expertise.</a:t>
            </a:r>
          </a:p>
          <a:p>
            <a:pPr marL="342900" lvl="1" indent="-317500" defTabSz="457200">
              <a:spcBef>
                <a:spcPts val="1176"/>
              </a:spcBef>
              <a:buClr>
                <a:srgbClr val="80BE00"/>
              </a:buClr>
              <a:buFont typeface="Arial" panose="020B0604020202020204" pitchFamily="34" charset="0"/>
              <a:buChar char="•"/>
              <a:defRPr/>
            </a:pPr>
            <a:r>
              <a:rPr lang="en-US" sz="2000" dirty="0">
                <a:solidFill>
                  <a:srgbClr val="191513"/>
                </a:solidFill>
                <a:latin typeface="Arial"/>
                <a:cs typeface="Arial"/>
              </a:rPr>
              <a:t>Utilize funding if available; our study was 100% reimbursed by Xcel Energy through their Fleet Electrification Advisory Program (FEAP)</a:t>
            </a:r>
          </a:p>
          <a:p>
            <a:pPr marL="342900" lvl="1" indent="-317500" defTabSz="457200">
              <a:spcBef>
                <a:spcPts val="1176"/>
              </a:spcBef>
              <a:buClr>
                <a:srgbClr val="80BE00"/>
              </a:buClr>
              <a:buFont typeface="Arial" panose="020B0604020202020204" pitchFamily="34" charset="0"/>
              <a:buChar char="•"/>
              <a:defRPr/>
            </a:pPr>
            <a:r>
              <a:rPr lang="en-US" sz="2000" dirty="0">
                <a:solidFill>
                  <a:srgbClr val="191513"/>
                </a:solidFill>
                <a:latin typeface="Arial"/>
                <a:cs typeface="Arial"/>
              </a:rPr>
              <a:t>GHG reporting is another important leverage tool to use from telematics.</a:t>
            </a:r>
          </a:p>
          <a:p>
            <a:pPr marL="0" marR="0" lvl="0" indent="0" algn="l" defTabSz="457200">
              <a:lnSpc>
                <a:spcPct val="100000"/>
              </a:lnSpc>
              <a:spcBef>
                <a:spcPts val="1176"/>
              </a:spcBef>
              <a:spcAft>
                <a:spcPts val="0"/>
              </a:spcAft>
              <a:buNone/>
              <a:tabLst/>
              <a:defRPr/>
            </a:pPr>
            <a:r>
              <a:rPr lang="en-US" sz="2400" b="1" dirty="0">
                <a:solidFill>
                  <a:srgbClr val="007DBA"/>
                </a:solidFill>
                <a:latin typeface="Arial"/>
                <a:cs typeface="Arial"/>
              </a:rPr>
              <a:t>Challenges</a:t>
            </a:r>
            <a:endParaRPr lang="en-US" b="1" dirty="0">
              <a:ea typeface="Calibri"/>
              <a:cs typeface="Calibri"/>
            </a:endParaRPr>
          </a:p>
          <a:p>
            <a:pPr marL="342900" lvl="1" indent="-317500" defTabSz="457200">
              <a:spcBef>
                <a:spcPts val="1176"/>
              </a:spcBef>
              <a:buClr>
                <a:srgbClr val="80BE00"/>
              </a:buClr>
              <a:buFont typeface="Arial" panose="020B0604020202020204" pitchFamily="34" charset="0"/>
              <a:buChar char="•"/>
              <a:defRPr/>
            </a:pPr>
            <a:r>
              <a:rPr lang="en-US" sz="2000" dirty="0">
                <a:solidFill>
                  <a:srgbClr val="191513"/>
                </a:solidFill>
                <a:latin typeface="Arial"/>
                <a:cs typeface="Arial"/>
              </a:rPr>
              <a:t>Aligning capital planning, grant funding, and replacement cycles for the best outcomes and quick implementation.</a:t>
            </a:r>
            <a:endParaRPr lang="en-US" sz="2000" i="0" u="none" strike="noStrike" kern="1200" cap="none" spc="0" normalizeH="0" baseline="0" noProof="0" dirty="0">
              <a:ln>
                <a:noFill/>
              </a:ln>
              <a:solidFill>
                <a:srgbClr val="191513"/>
              </a:solidFill>
              <a:effectLst/>
              <a:uLnTx/>
              <a:uFillTx/>
              <a:latin typeface="Arial" panose="020B0604020202020204" pitchFamily="34" charset="0"/>
              <a:cs typeface="Arial" panose="020B0604020202020204" pitchFamily="34" charset="0"/>
            </a:endParaRPr>
          </a:p>
          <a:p>
            <a:pPr marL="342900" lvl="1" indent="-317500" defTabSz="457200">
              <a:spcBef>
                <a:spcPts val="1176"/>
              </a:spcBef>
              <a:buClr>
                <a:srgbClr val="80BE00"/>
              </a:buClr>
              <a:buFont typeface="Arial" panose="020B0604020202020204" pitchFamily="34" charset="0"/>
              <a:buChar char="•"/>
              <a:defRPr/>
            </a:pPr>
            <a:r>
              <a:rPr lang="en-US" sz="2000" i="0" u="none" strike="noStrike" cap="none" spc="0" normalizeH="0" baseline="0" noProof="0" dirty="0">
                <a:ln>
                  <a:noFill/>
                </a:ln>
                <a:solidFill>
                  <a:srgbClr val="191513"/>
                </a:solidFill>
                <a:effectLst/>
                <a:uLnTx/>
                <a:uFillTx/>
                <a:latin typeface="Arial"/>
                <a:cs typeface="Arial"/>
              </a:rPr>
              <a:t>Competing</a:t>
            </a:r>
            <a:r>
              <a:rPr lang="en-US" sz="2000" dirty="0">
                <a:solidFill>
                  <a:srgbClr val="191513"/>
                </a:solidFill>
                <a:latin typeface="Arial"/>
                <a:cs typeface="Arial"/>
              </a:rPr>
              <a:t> capital projects and budget cuts.</a:t>
            </a:r>
            <a:endParaRPr lang="en-US" kern="0" dirty="0">
              <a:solidFill>
                <a:srgbClr val="191513"/>
              </a:solidFill>
              <a:latin typeface="Arial"/>
              <a:cs typeface="Arial"/>
            </a:endParaRPr>
          </a:p>
          <a:p>
            <a:pPr marL="25400" lvl="1" defTabSz="457200">
              <a:spcBef>
                <a:spcPts val="1176"/>
              </a:spcBef>
              <a:buClr>
                <a:srgbClr val="80BE00"/>
              </a:buClr>
              <a:defRPr/>
            </a:pPr>
            <a:endParaRPr lang="en-US" dirty="0">
              <a:solidFill>
                <a:srgbClr val="191513"/>
              </a:solidFill>
              <a:latin typeface="Arial"/>
              <a:cs typeface="Arial"/>
            </a:endParaRPr>
          </a:p>
        </p:txBody>
      </p:sp>
    </p:spTree>
    <p:extLst>
      <p:ext uri="{BB962C8B-B14F-4D97-AF65-F5344CB8AC3E}">
        <p14:creationId xmlns:p14="http://schemas.microsoft.com/office/powerpoint/2010/main" val="19794018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B9B54-D537-A30B-9D1D-D3E80CE4A7BD}"/>
            </a:ext>
          </a:extLst>
        </p:cNvPr>
        <p:cNvGrpSpPr/>
        <p:nvPr/>
      </p:nvGrpSpPr>
      <p:grpSpPr>
        <a:xfrm>
          <a:off x="0" y="0"/>
          <a:ext cx="0" cy="0"/>
          <a:chOff x="0" y="0"/>
          <a:chExt cx="0" cy="0"/>
        </a:xfrm>
      </p:grpSpPr>
      <p:pic>
        <p:nvPicPr>
          <p:cNvPr id="11" name="Picture 10" descr="A picture containing sky, outdoor, solar cell, outdoor object&#10;&#10;Description automatically generated">
            <a:extLst>
              <a:ext uri="{FF2B5EF4-FFF2-40B4-BE49-F238E27FC236}">
                <a16:creationId xmlns:a16="http://schemas.microsoft.com/office/drawing/2014/main" id="{5172D327-B903-E037-3490-207B25A9FBA4}"/>
              </a:ext>
            </a:extLst>
          </p:cNvPr>
          <p:cNvPicPr>
            <a:picLocks noChangeAspect="1"/>
          </p:cNvPicPr>
          <p:nvPr/>
        </p:nvPicPr>
        <p:blipFill rotWithShape="1">
          <a:blip r:embed="rId2">
            <a:extLst>
              <a:ext uri="{28A0092B-C50C-407E-A947-70E740481C1C}">
                <a14:useLocalDpi xmlns:a14="http://schemas.microsoft.com/office/drawing/2010/main" val="0"/>
              </a:ext>
            </a:extLst>
          </a:blip>
          <a:srcRect t="18019" b="5625"/>
          <a:stretch/>
        </p:blipFill>
        <p:spPr>
          <a:xfrm>
            <a:off x="0" y="-123825"/>
            <a:ext cx="12192000" cy="6981826"/>
          </a:xfrm>
          <a:prstGeom prst="rect">
            <a:avLst/>
          </a:prstGeom>
        </p:spPr>
      </p:pic>
      <p:pic>
        <p:nvPicPr>
          <p:cNvPr id="18" name="Picture 17">
            <a:extLst>
              <a:ext uri="{FF2B5EF4-FFF2-40B4-BE49-F238E27FC236}">
                <a16:creationId xmlns:a16="http://schemas.microsoft.com/office/drawing/2014/main" id="{E4826EBF-0015-8AFB-95C2-D4FC346E2904}"/>
              </a:ext>
            </a:extLst>
          </p:cNvPr>
          <p:cNvPicPr>
            <a:picLocks noChangeAspect="1"/>
          </p:cNvPicPr>
          <p:nvPr/>
        </p:nvPicPr>
        <p:blipFill>
          <a:blip r:embed="rId3"/>
          <a:stretch>
            <a:fillRect/>
          </a:stretch>
        </p:blipFill>
        <p:spPr>
          <a:xfrm>
            <a:off x="1106284" y="2629260"/>
            <a:ext cx="5388645" cy="3557612"/>
          </a:xfrm>
          <a:prstGeom prst="rect">
            <a:avLst/>
          </a:prstGeom>
        </p:spPr>
      </p:pic>
      <p:sp>
        <p:nvSpPr>
          <p:cNvPr id="16" name="TextBox 15">
            <a:extLst>
              <a:ext uri="{FF2B5EF4-FFF2-40B4-BE49-F238E27FC236}">
                <a16:creationId xmlns:a16="http://schemas.microsoft.com/office/drawing/2014/main" id="{4B280D44-09DB-8F55-02B1-12796D3DA4FC}"/>
              </a:ext>
            </a:extLst>
          </p:cNvPr>
          <p:cNvSpPr txBox="1"/>
          <p:nvPr/>
        </p:nvSpPr>
        <p:spPr>
          <a:xfrm>
            <a:off x="1266825" y="2978604"/>
            <a:ext cx="4305299" cy="646331"/>
          </a:xfrm>
          <a:prstGeom prst="rect">
            <a:avLst/>
          </a:prstGeom>
          <a:noFill/>
        </p:spPr>
        <p:txBody>
          <a:bodyPr wrap="square" lIns="91440" tIns="45720" rIns="91440" bIns="45720" rtlCol="0" anchor="t">
            <a:spAutoFit/>
          </a:bodyPr>
          <a:lstStyle/>
          <a:p>
            <a:r>
              <a:rPr lang="en-US" sz="3600" b="1">
                <a:solidFill>
                  <a:schemeClr val="bg1"/>
                </a:solidFill>
                <a:latin typeface="Arial"/>
                <a:cs typeface="Arial"/>
              </a:rPr>
              <a:t>Questions?</a:t>
            </a:r>
            <a:endParaRPr lang="en-US" b="1">
              <a:solidFill>
                <a:schemeClr val="bg1"/>
              </a:solidFill>
              <a:ea typeface="Calibri"/>
              <a:cs typeface="Calibri"/>
            </a:endParaRPr>
          </a:p>
        </p:txBody>
      </p:sp>
      <p:sp>
        <p:nvSpPr>
          <p:cNvPr id="19" name="TextBox 18">
            <a:extLst>
              <a:ext uri="{FF2B5EF4-FFF2-40B4-BE49-F238E27FC236}">
                <a16:creationId xmlns:a16="http://schemas.microsoft.com/office/drawing/2014/main" id="{5D79DE6F-38C1-5465-FB91-FA1DD4BF5741}"/>
              </a:ext>
            </a:extLst>
          </p:cNvPr>
          <p:cNvSpPr txBox="1"/>
          <p:nvPr/>
        </p:nvSpPr>
        <p:spPr>
          <a:xfrm>
            <a:off x="1266825" y="3895725"/>
            <a:ext cx="4839915" cy="1200329"/>
          </a:xfrm>
          <a:prstGeom prst="rect">
            <a:avLst/>
          </a:prstGeom>
          <a:noFill/>
        </p:spPr>
        <p:txBody>
          <a:bodyPr wrap="none" lIns="91440" tIns="45720" rIns="91440" bIns="45720" rtlCol="0" anchor="t">
            <a:spAutoFit/>
          </a:bodyPr>
          <a:lstStyle/>
          <a:p>
            <a:r>
              <a:rPr lang="en-US" dirty="0">
                <a:solidFill>
                  <a:schemeClr val="bg1"/>
                </a:solidFill>
                <a:latin typeface="Arial"/>
                <a:cs typeface="Arial"/>
              </a:rPr>
              <a:t>Katie Fletcher, Sustainability Program Analyst</a:t>
            </a:r>
          </a:p>
          <a:p>
            <a:r>
              <a:rPr lang="en-US" dirty="0">
                <a:solidFill>
                  <a:schemeClr val="bg1"/>
                </a:solidFill>
                <a:latin typeface="Arial"/>
                <a:cs typeface="Arial"/>
                <a:hlinkClick r:id="rId4">
                  <a:extLst>
                    <a:ext uri="{A12FA001-AC4F-418D-AE19-62706E023703}">
                      <ahyp:hlinkClr xmlns:ahyp="http://schemas.microsoft.com/office/drawing/2018/hyperlinkcolor" val="tx"/>
                    </a:ext>
                  </a:extLst>
                </a:hlinkClick>
              </a:rPr>
              <a:t>Katie.fletcher@denverwater.org</a:t>
            </a:r>
            <a:endParaRPr lang="en-US" dirty="0">
              <a:solidFill>
                <a:schemeClr val="bg1"/>
              </a:solidFill>
              <a:latin typeface="Arial"/>
              <a:cs typeface="Arial"/>
            </a:endParaRPr>
          </a:p>
          <a:p>
            <a:r>
              <a:rPr lang="en-US" dirty="0">
                <a:solidFill>
                  <a:schemeClr val="bg1"/>
                </a:solidFill>
                <a:latin typeface="Arial"/>
                <a:cs typeface="Arial"/>
                <a:hlinkClick r:id="rId5">
                  <a:extLst>
                    <a:ext uri="{A12FA001-AC4F-418D-AE19-62706E023703}">
                      <ahyp:hlinkClr xmlns:ahyp="http://schemas.microsoft.com/office/drawing/2018/hyperlinkcolor" val="tx"/>
                    </a:ext>
                  </a:extLst>
                </a:hlinkClick>
              </a:rPr>
              <a:t>Sustainability@denverwater.org</a:t>
            </a:r>
            <a:endParaRPr lang="en-US" dirty="0">
              <a:solidFill>
                <a:schemeClr val="bg1"/>
              </a:solidFill>
              <a:latin typeface="Arial"/>
              <a:cs typeface="Arial"/>
            </a:endParaRPr>
          </a:p>
          <a:p>
            <a:endParaRPr lang="en-US" dirty="0">
              <a:solidFill>
                <a:schemeClr val="bg1"/>
              </a:solidFill>
              <a:latin typeface="Arial"/>
              <a:cs typeface="Arial"/>
            </a:endParaRPr>
          </a:p>
        </p:txBody>
      </p:sp>
    </p:spTree>
    <p:extLst>
      <p:ext uri="{BB962C8B-B14F-4D97-AF65-F5344CB8AC3E}">
        <p14:creationId xmlns:p14="http://schemas.microsoft.com/office/powerpoint/2010/main" val="3516055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5249" y="2218362"/>
            <a:ext cx="6564999" cy="2054192"/>
          </a:xfrm>
        </p:spPr>
        <p:txBody>
          <a:bodyPr>
            <a:normAutofit/>
          </a:bodyPr>
          <a:lstStyle/>
          <a:p>
            <a:r>
              <a:rPr lang="en-US" sz="4000" dirty="0">
                <a:solidFill>
                  <a:schemeClr val="bg1"/>
                </a:solidFill>
              </a:rPr>
              <a:t>FLEET SERVICES division</a:t>
            </a:r>
            <a:br>
              <a:rPr lang="en-US" sz="4000" dirty="0">
                <a:solidFill>
                  <a:schemeClr val="bg1"/>
                </a:solidFill>
              </a:rPr>
            </a:br>
            <a:endParaRPr lang="en-US" sz="4000" dirty="0">
              <a:solidFill>
                <a:schemeClr val="bg1"/>
              </a:solidFill>
            </a:endParaRPr>
          </a:p>
        </p:txBody>
      </p:sp>
      <p:pic>
        <p:nvPicPr>
          <p:cNvPr id="9" name="Picture 8">
            <a:extLst>
              <a:ext uri="{FF2B5EF4-FFF2-40B4-BE49-F238E27FC236}">
                <a16:creationId xmlns:a16="http://schemas.microsoft.com/office/drawing/2014/main" id="{D429CFAD-6290-4195-8B9F-302B24D6AEFD}"/>
              </a:ext>
            </a:extLst>
          </p:cNvPr>
          <p:cNvPicPr>
            <a:picLocks noChangeAspect="1"/>
          </p:cNvPicPr>
          <p:nvPr/>
        </p:nvPicPr>
        <p:blipFill>
          <a:blip r:embed="rId2"/>
          <a:stretch>
            <a:fillRect/>
          </a:stretch>
        </p:blipFill>
        <p:spPr>
          <a:xfrm>
            <a:off x="201890" y="604636"/>
            <a:ext cx="9470011" cy="1980811"/>
          </a:xfrm>
          <a:prstGeom prst="rect">
            <a:avLst/>
          </a:prstGeom>
        </p:spPr>
      </p:pic>
    </p:spTree>
    <p:extLst>
      <p:ext uri="{BB962C8B-B14F-4D97-AF65-F5344CB8AC3E}">
        <p14:creationId xmlns:p14="http://schemas.microsoft.com/office/powerpoint/2010/main" val="109160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d4214f4061_0_0"/>
          <p:cNvSpPr/>
          <p:nvPr/>
        </p:nvSpPr>
        <p:spPr>
          <a:xfrm>
            <a:off x="6065167" y="-143333"/>
            <a:ext cx="262400" cy="234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400"/>
            </a:pPr>
            <a:endParaRPr sz="1867" kern="0">
              <a:solidFill>
                <a:srgbClr val="000000"/>
              </a:solidFill>
              <a:latin typeface="Arial"/>
              <a:ea typeface="Arial"/>
              <a:cs typeface="Arial"/>
              <a:sym typeface="Arial"/>
            </a:endParaRPr>
          </a:p>
        </p:txBody>
      </p:sp>
      <p:pic>
        <p:nvPicPr>
          <p:cNvPr id="218" name="Google Shape;218;g3d4214f4061_0_0"/>
          <p:cNvPicPr preferRelativeResize="0"/>
          <p:nvPr/>
        </p:nvPicPr>
        <p:blipFill rotWithShape="1">
          <a:blip r:embed="rId3">
            <a:alphaModFix/>
          </a:blip>
          <a:srcRect/>
          <a:stretch/>
        </p:blipFill>
        <p:spPr>
          <a:xfrm>
            <a:off x="9687984" y="5850467"/>
            <a:ext cx="2504016" cy="1007533"/>
          </a:xfrm>
          <a:prstGeom prst="rect">
            <a:avLst/>
          </a:prstGeom>
          <a:noFill/>
          <a:ln>
            <a:noFill/>
          </a:ln>
        </p:spPr>
      </p:pic>
      <p:pic>
        <p:nvPicPr>
          <p:cNvPr id="219" name="Google Shape;219;g3d4214f4061_0_0" descr="https://ci3.googleusercontent.com/meips/ADKq_NaMumHRT8iVBtIaodWLA3Gfpl3WG1W6a_GtZkQ6OlqbmNYFXCX9DEzRJRuDRwRHQVkx8upFWsnFpGWVvChfUItXCHykRA40_rd4hZrSaYfFo0o9u94TjKZFeQzBZY0N_7oT5ZivQ-7R6z7orCOpxi8GihA=s0-d-e1-ft#https://staticapp.icpsc.com/icp/resources/mogile/1085472/878370d5a86e67154cdc980b93060a42.png"/>
          <p:cNvPicPr preferRelativeResize="0"/>
          <p:nvPr/>
        </p:nvPicPr>
        <p:blipFill rotWithShape="1">
          <a:blip r:embed="rId4">
            <a:alphaModFix/>
          </a:blip>
          <a:srcRect/>
          <a:stretch/>
        </p:blipFill>
        <p:spPr>
          <a:xfrm>
            <a:off x="1443567" y="13110633"/>
            <a:ext cx="262467" cy="86784"/>
          </a:xfrm>
          <a:prstGeom prst="rect">
            <a:avLst/>
          </a:prstGeom>
          <a:noFill/>
          <a:ln>
            <a:noFill/>
          </a:ln>
        </p:spPr>
      </p:pic>
      <p:pic>
        <p:nvPicPr>
          <p:cNvPr id="220" name="Google Shape;220;g3d4214f4061_0_0" title="Copy of IMG_8577.JPG"/>
          <p:cNvPicPr preferRelativeResize="0"/>
          <p:nvPr/>
        </p:nvPicPr>
        <p:blipFill rotWithShape="1">
          <a:blip r:embed="rId5">
            <a:alphaModFix/>
          </a:blip>
          <a:srcRect/>
          <a:stretch/>
        </p:blipFill>
        <p:spPr>
          <a:xfrm>
            <a:off x="0" y="2204700"/>
            <a:ext cx="3103725" cy="4653301"/>
          </a:xfrm>
          <a:prstGeom prst="rect">
            <a:avLst/>
          </a:prstGeom>
          <a:noFill/>
          <a:ln>
            <a:noFill/>
          </a:ln>
        </p:spPr>
      </p:pic>
      <p:pic>
        <p:nvPicPr>
          <p:cNvPr id="221" name="Google Shape;221;g3d4214f4061_0_0"/>
          <p:cNvPicPr preferRelativeResize="0"/>
          <p:nvPr/>
        </p:nvPicPr>
        <p:blipFill rotWithShape="1">
          <a:blip r:embed="rId6">
            <a:alphaModFix/>
          </a:blip>
          <a:srcRect l="4979" t="6112"/>
          <a:stretch/>
        </p:blipFill>
        <p:spPr>
          <a:xfrm>
            <a:off x="6251601" y="1"/>
            <a:ext cx="5940367" cy="2144967"/>
          </a:xfrm>
          <a:prstGeom prst="rect">
            <a:avLst/>
          </a:prstGeom>
          <a:noFill/>
          <a:ln>
            <a:noFill/>
          </a:ln>
        </p:spPr>
      </p:pic>
      <p:pic>
        <p:nvPicPr>
          <p:cNvPr id="222" name="Google Shape;222;g3d4214f4061_0_0" title="Copy of 54745627197_aac6341b80_o.jpg"/>
          <p:cNvPicPr preferRelativeResize="0"/>
          <p:nvPr/>
        </p:nvPicPr>
        <p:blipFill rotWithShape="1">
          <a:blip r:embed="rId7">
            <a:alphaModFix/>
          </a:blip>
          <a:srcRect t="9883" b="12664"/>
          <a:stretch/>
        </p:blipFill>
        <p:spPr>
          <a:xfrm>
            <a:off x="6251600" y="4308169"/>
            <a:ext cx="5940368" cy="2680305"/>
          </a:xfrm>
          <a:prstGeom prst="rect">
            <a:avLst/>
          </a:prstGeom>
          <a:noFill/>
          <a:ln>
            <a:noFill/>
          </a:ln>
        </p:spPr>
      </p:pic>
      <p:pic>
        <p:nvPicPr>
          <p:cNvPr id="223" name="Google Shape;223;g3d4214f4061_0_0" title="Copy of 54746342316_9f152fe13e_o.jpg"/>
          <p:cNvPicPr preferRelativeResize="0"/>
          <p:nvPr/>
        </p:nvPicPr>
        <p:blipFill rotWithShape="1">
          <a:blip r:embed="rId8">
            <a:alphaModFix/>
          </a:blip>
          <a:srcRect t="15426" b="32300"/>
          <a:stretch/>
        </p:blipFill>
        <p:spPr>
          <a:xfrm>
            <a:off x="-37715" y="1"/>
            <a:ext cx="6240632" cy="2144967"/>
          </a:xfrm>
          <a:prstGeom prst="rect">
            <a:avLst/>
          </a:prstGeom>
          <a:noFill/>
          <a:ln>
            <a:noFill/>
          </a:ln>
        </p:spPr>
      </p:pic>
      <p:pic>
        <p:nvPicPr>
          <p:cNvPr id="224" name="Google Shape;224;g3d4214f4061_0_0" title="Copy of IMG_8701.JPG"/>
          <p:cNvPicPr preferRelativeResize="0"/>
          <p:nvPr/>
        </p:nvPicPr>
        <p:blipFill rotWithShape="1">
          <a:blip r:embed="rId9">
            <a:alphaModFix/>
          </a:blip>
          <a:srcRect t="14033" b="34486"/>
          <a:stretch/>
        </p:blipFill>
        <p:spPr>
          <a:xfrm>
            <a:off x="6251600" y="2204715"/>
            <a:ext cx="5940368" cy="2038149"/>
          </a:xfrm>
          <a:prstGeom prst="rect">
            <a:avLst/>
          </a:prstGeom>
          <a:noFill/>
          <a:ln>
            <a:noFill/>
          </a:ln>
        </p:spPr>
      </p:pic>
      <p:pic>
        <p:nvPicPr>
          <p:cNvPr id="225" name="Google Shape;225;g3d4214f4061_0_0" title="2026 SFT Biz Card.png"/>
          <p:cNvPicPr preferRelativeResize="0"/>
          <p:nvPr/>
        </p:nvPicPr>
        <p:blipFill rotWithShape="1">
          <a:blip r:embed="rId10">
            <a:alphaModFix/>
          </a:blip>
          <a:srcRect l="6470" t="44043" r="48628" b="26188"/>
          <a:stretch/>
        </p:blipFill>
        <p:spPr>
          <a:xfrm>
            <a:off x="3124348" y="5069642"/>
            <a:ext cx="3103733" cy="1175935"/>
          </a:xfrm>
          <a:prstGeom prst="rect">
            <a:avLst/>
          </a:prstGeom>
          <a:noFill/>
          <a:ln>
            <a:noFill/>
          </a:ln>
        </p:spPr>
      </p:pic>
      <p:pic>
        <p:nvPicPr>
          <p:cNvPr id="226" name="Google Shape;226;g3d4214f4061_0_0" title="SFTC-Digital-Logo-Vertical-RGB-Large.jpg"/>
          <p:cNvPicPr preferRelativeResize="0"/>
          <p:nvPr/>
        </p:nvPicPr>
        <p:blipFill rotWithShape="1">
          <a:blip r:embed="rId11">
            <a:alphaModFix/>
          </a:blip>
          <a:srcRect/>
          <a:stretch/>
        </p:blipFill>
        <p:spPr>
          <a:xfrm>
            <a:off x="3425665" y="2382394"/>
            <a:ext cx="2504000" cy="2500073"/>
          </a:xfrm>
          <a:prstGeom prst="rect">
            <a:avLst/>
          </a:prstGeom>
          <a:noFill/>
          <a:ln>
            <a:noFill/>
          </a:ln>
        </p:spPr>
      </p:pic>
    </p:spTree>
    <p:extLst>
      <p:ext uri="{BB962C8B-B14F-4D97-AF65-F5344CB8AC3E}">
        <p14:creationId xmlns:p14="http://schemas.microsoft.com/office/powerpoint/2010/main" val="2196573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1706" y="1664897"/>
            <a:ext cx="10636369" cy="280076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1" u="none" strike="noStrike" kern="1200" cap="none" spc="0" normalizeH="0" baseline="0" noProof="0" dirty="0">
                <a:ln>
                  <a:noFill/>
                </a:ln>
                <a:solidFill>
                  <a:prstClr val="black"/>
                </a:solidFill>
                <a:effectLst/>
                <a:uLnTx/>
                <a:uFillTx/>
                <a:latin typeface="Century Gothic" panose="020B0502020202020204"/>
                <a:ea typeface="+mn-ea"/>
                <a:cs typeface="+mn-cs"/>
              </a:rPr>
              <a:t>Ronald Wirth</a:t>
            </a:r>
            <a:endParaRPr kumimoji="0" lang="en-US" sz="80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entury Gothic" panose="020B0502020202020204"/>
                <a:ea typeface="+mn-ea"/>
                <a:cs typeface="+mn-cs"/>
              </a:rPr>
              <a:t>Fleet Advance Planning and Sustainability Manager </a:t>
            </a:r>
            <a:endParaRPr kumimoji="0" lang="en-US" sz="3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entury Gothic" panose="020B0502020202020204"/>
                <a:ea typeface="+mn-ea"/>
                <a:cs typeface="+mn-cs"/>
              </a:rPr>
              <a:t>County of Sacramento, Fleet Services Division</a:t>
            </a:r>
            <a:endParaRPr kumimoji="0" lang="en-US" sz="3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white"/>
                </a:solidFill>
                <a:effectLst/>
                <a:uLnTx/>
                <a:uFillTx/>
                <a:latin typeface="Century Gothic" panose="020B0502020202020204"/>
                <a:ea typeface="+mn-ea"/>
                <a:cs typeface="+mn-cs"/>
              </a:rPr>
              <a:t> </a:t>
            </a:r>
            <a:endParaRPr kumimoji="0" lang="en-US" sz="3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2" name="Picture 1">
            <a:extLst>
              <a:ext uri="{FF2B5EF4-FFF2-40B4-BE49-F238E27FC236}">
                <a16:creationId xmlns:a16="http://schemas.microsoft.com/office/drawing/2014/main" id="{901DEC2C-1DC0-A72D-9FDA-386F56ECCE85}"/>
              </a:ext>
            </a:extLst>
          </p:cNvPr>
          <p:cNvPicPr>
            <a:picLocks noChangeAspect="1"/>
          </p:cNvPicPr>
          <p:nvPr/>
        </p:nvPicPr>
        <p:blipFill>
          <a:blip r:embed="rId2"/>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1380033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0931C-7454-0EBE-002C-4ABC76F89F7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4C33175-5EB2-70E1-D838-2B5C28A6578B}"/>
              </a:ext>
            </a:extLst>
          </p:cNvPr>
          <p:cNvSpPr/>
          <p:nvPr/>
        </p:nvSpPr>
        <p:spPr>
          <a:xfrm>
            <a:off x="777815" y="1751617"/>
            <a:ext cx="10636369" cy="335476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1" u="none" strike="noStrike" kern="1200" cap="none" spc="0" normalizeH="0" baseline="0" noProof="0" dirty="0">
                <a:ln>
                  <a:noFill/>
                </a:ln>
                <a:solidFill>
                  <a:prstClr val="black"/>
                </a:solidFill>
                <a:effectLst/>
                <a:uLnTx/>
                <a:uFillTx/>
                <a:latin typeface="Century Gothic" panose="020B0502020202020204"/>
                <a:ea typeface="+mn-ea"/>
                <a:cs typeface="+mn-cs"/>
              </a:rPr>
              <a:t>EV Charging Infrastructure Planning using Telematics and Data Analytics</a:t>
            </a:r>
            <a:endParaRPr kumimoji="0" lang="en-US" sz="6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white"/>
                </a:solidFill>
                <a:effectLst/>
                <a:uLnTx/>
                <a:uFillTx/>
                <a:latin typeface="Century Gothic" panose="020B0502020202020204"/>
                <a:ea typeface="+mn-ea"/>
                <a:cs typeface="+mn-cs"/>
              </a:rPr>
              <a:t> </a:t>
            </a:r>
            <a:endParaRPr kumimoji="0" lang="en-US" sz="3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2" name="Picture 1">
            <a:extLst>
              <a:ext uri="{FF2B5EF4-FFF2-40B4-BE49-F238E27FC236}">
                <a16:creationId xmlns:a16="http://schemas.microsoft.com/office/drawing/2014/main" id="{A197E70A-BD84-20D5-F6EF-265C3DCBC0BF}"/>
              </a:ext>
            </a:extLst>
          </p:cNvPr>
          <p:cNvPicPr>
            <a:picLocks noChangeAspect="1"/>
          </p:cNvPicPr>
          <p:nvPr/>
        </p:nvPicPr>
        <p:blipFill>
          <a:blip r:embed="rId2"/>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1049700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48686" y="2897416"/>
            <a:ext cx="184731" cy="70788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5" name="Picture 4">
            <a:extLst>
              <a:ext uri="{FF2B5EF4-FFF2-40B4-BE49-F238E27FC236}">
                <a16:creationId xmlns:a16="http://schemas.microsoft.com/office/drawing/2014/main" id="{64E4BDC1-B573-ED46-F9E6-EB9E46E1C6BB}"/>
              </a:ext>
            </a:extLst>
          </p:cNvPr>
          <p:cNvPicPr>
            <a:picLocks noChangeAspect="1"/>
          </p:cNvPicPr>
          <p:nvPr/>
        </p:nvPicPr>
        <p:blipFill>
          <a:blip r:embed="rId2"/>
          <a:stretch>
            <a:fillRect/>
          </a:stretch>
        </p:blipFill>
        <p:spPr>
          <a:xfrm>
            <a:off x="9589247" y="5890181"/>
            <a:ext cx="2671762" cy="1063343"/>
          </a:xfrm>
          <a:prstGeom prst="rect">
            <a:avLst/>
          </a:prstGeom>
          <a:effectLst>
            <a:softEdge rad="152400"/>
          </a:effectLst>
        </p:spPr>
      </p:pic>
      <p:sp>
        <p:nvSpPr>
          <p:cNvPr id="7" name="TextBox 6">
            <a:extLst>
              <a:ext uri="{FF2B5EF4-FFF2-40B4-BE49-F238E27FC236}">
                <a16:creationId xmlns:a16="http://schemas.microsoft.com/office/drawing/2014/main" id="{E48789B7-7BD9-60A6-2A21-6DE69BB6B371}"/>
              </a:ext>
            </a:extLst>
          </p:cNvPr>
          <p:cNvSpPr txBox="1"/>
          <p:nvPr/>
        </p:nvSpPr>
        <p:spPr>
          <a:xfrm>
            <a:off x="208579" y="312093"/>
            <a:ext cx="6418302" cy="63094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entury Gothic" panose="020B0502020202020204"/>
                <a:ea typeface="+mn-ea"/>
                <a:cs typeface="+mn-cs"/>
              </a:rPr>
              <a:t>FLEET SERVICES DIVISION OVERVIEW</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339725" marR="0" lvl="0" indent="-339725"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rPr>
              <a:t>Area of Operation – 994 square miles</a:t>
            </a:r>
          </a:p>
          <a:p>
            <a:pPr marL="339725" marR="0" lvl="0" indent="-339725"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rPr>
              <a:t>Population of over 1.6 million</a:t>
            </a:r>
          </a:p>
          <a:p>
            <a:pPr marL="339725" marR="0" lvl="0" indent="-339725"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Century Gothic" panose="020B0502020202020204"/>
                <a:ea typeface="+mn-ea"/>
                <a:cs typeface="+mn-cs"/>
              </a:rPr>
              <a:t>Who We Serve – </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Sacramento County Residents, Visitors, Businesses</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24 Separate County Departments including – </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Sheriff’s Department</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Coroner</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District Attorney</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Animal Control and Regulation</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Department of Transportation</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Department of Water Resources</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Department of Child, Family and Adult Services</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Department of Waste Management and Recycling</a:t>
            </a:r>
          </a:p>
          <a:p>
            <a:pPr marL="625475" marR="0" lvl="0" indent="-285750" algn="l" defTabSz="457200" rtl="0" eaLnBrk="1" fontAlgn="auto" latinLnBrk="0" hangingPunct="1">
              <a:lnSpc>
                <a:spcPct val="100000"/>
              </a:lnSpc>
              <a:spcBef>
                <a:spcPts val="0"/>
              </a:spcBef>
              <a:spcAft>
                <a:spcPts val="0"/>
              </a:spcAft>
              <a:buClr>
                <a:prstClr val="white"/>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Office of Emergency Services</a:t>
            </a:r>
          </a:p>
          <a:p>
            <a:pPr marL="625475"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34290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4" name="Picture 3">
            <a:extLst>
              <a:ext uri="{FF2B5EF4-FFF2-40B4-BE49-F238E27FC236}">
                <a16:creationId xmlns:a16="http://schemas.microsoft.com/office/drawing/2014/main" id="{45757C5E-B3EB-8324-2CE6-7D2A8690C65D}"/>
              </a:ext>
            </a:extLst>
          </p:cNvPr>
          <p:cNvPicPr>
            <a:picLocks noChangeAspect="1"/>
          </p:cNvPicPr>
          <p:nvPr/>
        </p:nvPicPr>
        <p:blipFill>
          <a:blip r:embed="rId3"/>
          <a:stretch>
            <a:fillRect/>
          </a:stretch>
        </p:blipFill>
        <p:spPr>
          <a:xfrm>
            <a:off x="6626881" y="169683"/>
            <a:ext cx="5432865" cy="5961059"/>
          </a:xfrm>
          <a:prstGeom prst="rect">
            <a:avLst/>
          </a:prstGeom>
          <a:effectLst>
            <a:softEdge rad="215900"/>
          </a:effectLst>
        </p:spPr>
      </p:pic>
    </p:spTree>
    <p:extLst>
      <p:ext uri="{BB962C8B-B14F-4D97-AF65-F5344CB8AC3E}">
        <p14:creationId xmlns:p14="http://schemas.microsoft.com/office/powerpoint/2010/main" val="824450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265" y="-317630"/>
            <a:ext cx="6736908" cy="1507067"/>
          </a:xfrm>
        </p:spPr>
        <p:txBody>
          <a:bodyPr/>
          <a:lstStyle/>
          <a:p>
            <a:pPr algn="ctr"/>
            <a:r>
              <a:rPr lang="en-US" dirty="0">
                <a:solidFill>
                  <a:schemeClr val="bg1"/>
                </a:solidFill>
              </a:rPr>
              <a:t>Sacramento delta</a:t>
            </a:r>
          </a:p>
        </p:txBody>
      </p:sp>
      <p:pic>
        <p:nvPicPr>
          <p:cNvPr id="4" name="Picture 3">
            <a:extLst>
              <a:ext uri="{FF2B5EF4-FFF2-40B4-BE49-F238E27FC236}">
                <a16:creationId xmlns:a16="http://schemas.microsoft.com/office/drawing/2014/main" id="{5FFA1426-7E16-6130-93F9-C5BDCA92EA6B}"/>
              </a:ext>
            </a:extLst>
          </p:cNvPr>
          <p:cNvPicPr>
            <a:picLocks noChangeAspect="1"/>
          </p:cNvPicPr>
          <p:nvPr/>
        </p:nvPicPr>
        <p:blipFill>
          <a:blip r:embed="rId2"/>
          <a:stretch>
            <a:fillRect/>
          </a:stretch>
        </p:blipFill>
        <p:spPr>
          <a:xfrm>
            <a:off x="9204290" y="3204455"/>
            <a:ext cx="2816094" cy="3515170"/>
          </a:xfrm>
          <a:prstGeom prst="rect">
            <a:avLst/>
          </a:prstGeom>
          <a:effectLst>
            <a:softEdge rad="101600"/>
          </a:effectLst>
        </p:spPr>
      </p:pic>
      <p:pic>
        <p:nvPicPr>
          <p:cNvPr id="12" name="Picture 11">
            <a:extLst>
              <a:ext uri="{FF2B5EF4-FFF2-40B4-BE49-F238E27FC236}">
                <a16:creationId xmlns:a16="http://schemas.microsoft.com/office/drawing/2014/main" id="{7D07A417-C74B-7003-BD2F-F66BD4BEC705}"/>
              </a:ext>
            </a:extLst>
          </p:cNvPr>
          <p:cNvPicPr>
            <a:picLocks noChangeAspect="1"/>
          </p:cNvPicPr>
          <p:nvPr/>
        </p:nvPicPr>
        <p:blipFill>
          <a:blip r:embed="rId3"/>
          <a:stretch>
            <a:fillRect/>
          </a:stretch>
        </p:blipFill>
        <p:spPr>
          <a:xfrm>
            <a:off x="4433108" y="3634921"/>
            <a:ext cx="4650602" cy="3084703"/>
          </a:xfrm>
          <a:prstGeom prst="rect">
            <a:avLst/>
          </a:prstGeom>
          <a:effectLst>
            <a:softEdge rad="101600"/>
          </a:effectLst>
        </p:spPr>
      </p:pic>
      <p:pic>
        <p:nvPicPr>
          <p:cNvPr id="14" name="Picture 13">
            <a:extLst>
              <a:ext uri="{FF2B5EF4-FFF2-40B4-BE49-F238E27FC236}">
                <a16:creationId xmlns:a16="http://schemas.microsoft.com/office/drawing/2014/main" id="{F206FF4D-52E9-4F85-7921-D062DAD3D30D}"/>
              </a:ext>
            </a:extLst>
          </p:cNvPr>
          <p:cNvPicPr>
            <a:picLocks noChangeAspect="1"/>
          </p:cNvPicPr>
          <p:nvPr/>
        </p:nvPicPr>
        <p:blipFill>
          <a:blip r:embed="rId4"/>
          <a:stretch>
            <a:fillRect/>
          </a:stretch>
        </p:blipFill>
        <p:spPr>
          <a:xfrm>
            <a:off x="6758409" y="208715"/>
            <a:ext cx="4370047" cy="2926371"/>
          </a:xfrm>
          <a:prstGeom prst="rect">
            <a:avLst/>
          </a:prstGeom>
          <a:effectLst>
            <a:softEdge rad="101600"/>
          </a:effectLst>
        </p:spPr>
      </p:pic>
      <p:pic>
        <p:nvPicPr>
          <p:cNvPr id="6" name="Picture 5">
            <a:extLst>
              <a:ext uri="{FF2B5EF4-FFF2-40B4-BE49-F238E27FC236}">
                <a16:creationId xmlns:a16="http://schemas.microsoft.com/office/drawing/2014/main" id="{AB6F552D-0C65-0E7C-2F7A-76AC9B9E8D20}"/>
              </a:ext>
            </a:extLst>
          </p:cNvPr>
          <p:cNvPicPr>
            <a:picLocks noChangeAspect="1"/>
          </p:cNvPicPr>
          <p:nvPr/>
        </p:nvPicPr>
        <p:blipFill>
          <a:blip r:embed="rId5"/>
          <a:stretch>
            <a:fillRect/>
          </a:stretch>
        </p:blipFill>
        <p:spPr>
          <a:xfrm>
            <a:off x="172492" y="823471"/>
            <a:ext cx="5880918" cy="3828916"/>
          </a:xfrm>
          <a:prstGeom prst="rect">
            <a:avLst/>
          </a:prstGeom>
          <a:effectLst>
            <a:softEdge rad="101600"/>
          </a:effectLst>
        </p:spPr>
      </p:pic>
      <p:pic>
        <p:nvPicPr>
          <p:cNvPr id="3" name="Picture 2">
            <a:extLst>
              <a:ext uri="{FF2B5EF4-FFF2-40B4-BE49-F238E27FC236}">
                <a16:creationId xmlns:a16="http://schemas.microsoft.com/office/drawing/2014/main" id="{47E1A864-1507-E326-B87F-B8CFAEF893B6}"/>
              </a:ext>
            </a:extLst>
          </p:cNvPr>
          <p:cNvPicPr>
            <a:picLocks noChangeAspect="1"/>
          </p:cNvPicPr>
          <p:nvPr/>
        </p:nvPicPr>
        <p:blipFill>
          <a:blip r:embed="rId6"/>
          <a:stretch>
            <a:fillRect/>
          </a:stretch>
        </p:blipFill>
        <p:spPr>
          <a:xfrm>
            <a:off x="365054" y="5411085"/>
            <a:ext cx="2671762" cy="1063343"/>
          </a:xfrm>
          <a:prstGeom prst="rect">
            <a:avLst/>
          </a:prstGeom>
          <a:effectLst>
            <a:softEdge rad="152400"/>
          </a:effectLst>
        </p:spPr>
      </p:pic>
    </p:spTree>
    <p:extLst>
      <p:ext uri="{BB962C8B-B14F-4D97-AF65-F5344CB8AC3E}">
        <p14:creationId xmlns:p14="http://schemas.microsoft.com/office/powerpoint/2010/main" val="3847529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86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908" y="161633"/>
            <a:ext cx="12042183" cy="608308"/>
          </a:xfrm>
        </p:spPr>
        <p:txBody>
          <a:bodyPr>
            <a:noAutofit/>
          </a:bodyPr>
          <a:lstStyle/>
          <a:p>
            <a:pPr algn="ctr"/>
            <a:r>
              <a:rPr lang="en-US" sz="3600" dirty="0">
                <a:solidFill>
                  <a:schemeClr val="bg1"/>
                </a:solidFill>
              </a:rPr>
              <a:t>fleet services statistics</a:t>
            </a:r>
          </a:p>
        </p:txBody>
      </p:sp>
      <p:sp>
        <p:nvSpPr>
          <p:cNvPr id="3" name="Text Placeholder 2"/>
          <p:cNvSpPr>
            <a:spLocks noGrp="1"/>
          </p:cNvSpPr>
          <p:nvPr>
            <p:ph type="body" idx="1"/>
          </p:nvPr>
        </p:nvSpPr>
        <p:spPr>
          <a:xfrm>
            <a:off x="428528" y="854783"/>
            <a:ext cx="11334941" cy="6581954"/>
          </a:xfrm>
        </p:spPr>
        <p:txBody>
          <a:bodyPr>
            <a:normAutofit fontScale="77500" lnSpcReduction="20000"/>
          </a:bodyPr>
          <a:lstStyle/>
          <a:p>
            <a:pPr marL="342900" indent="-342900">
              <a:buFont typeface="Wingdings" panose="05000000000000000000" pitchFamily="2" charset="2"/>
              <a:buChar char="Ø"/>
            </a:pPr>
            <a:r>
              <a:rPr lang="en-US" sz="2900" dirty="0">
                <a:solidFill>
                  <a:schemeClr val="bg1"/>
                </a:solidFill>
              </a:rPr>
              <a:t>Over 2,800 fleet units, 73% Light, 22% Medium and Heavy, 5% Off Road</a:t>
            </a:r>
          </a:p>
          <a:p>
            <a:pPr marL="342900" indent="-342900">
              <a:buFont typeface="Wingdings" panose="05000000000000000000" pitchFamily="2" charset="2"/>
              <a:buChar char="Ø"/>
            </a:pPr>
            <a:r>
              <a:rPr lang="en-US" sz="2900" dirty="0">
                <a:solidFill>
                  <a:schemeClr val="bg1"/>
                </a:solidFill>
              </a:rPr>
              <a:t>Approximately 460 Department Owned vehicles maintained by Fleet Services</a:t>
            </a:r>
          </a:p>
          <a:p>
            <a:pPr marL="342900" indent="-342900">
              <a:buFont typeface="Wingdings" panose="05000000000000000000" pitchFamily="2" charset="2"/>
              <a:buChar char="Ø"/>
            </a:pPr>
            <a:r>
              <a:rPr lang="en-US" sz="2900" dirty="0">
                <a:solidFill>
                  <a:schemeClr val="bg1"/>
                </a:solidFill>
              </a:rPr>
              <a:t>Annual Fuel Usage – over 3.4M Gallons (all fuels)</a:t>
            </a:r>
          </a:p>
          <a:p>
            <a:pPr marL="342900" indent="-342900">
              <a:buFont typeface="Wingdings" panose="05000000000000000000" pitchFamily="2" charset="2"/>
              <a:buChar char="Ø"/>
            </a:pPr>
            <a:r>
              <a:rPr lang="en-US" sz="2900" dirty="0">
                <a:solidFill>
                  <a:schemeClr val="bg1"/>
                </a:solidFill>
              </a:rPr>
              <a:t>Over 21 million miles traveled (VMT) in 2025</a:t>
            </a:r>
          </a:p>
          <a:p>
            <a:pPr marL="342900" indent="-342900">
              <a:buFont typeface="Wingdings" panose="05000000000000000000" pitchFamily="2" charset="2"/>
              <a:buChar char="Ø"/>
            </a:pPr>
            <a:r>
              <a:rPr lang="en-US" sz="2900" dirty="0">
                <a:solidFill>
                  <a:schemeClr val="bg1"/>
                </a:solidFill>
              </a:rPr>
              <a:t>7 Maintenance Facilities</a:t>
            </a:r>
          </a:p>
          <a:p>
            <a:pPr marL="342900" indent="-342900">
              <a:buFont typeface="Wingdings" panose="05000000000000000000" pitchFamily="2" charset="2"/>
              <a:buChar char="Ø"/>
            </a:pPr>
            <a:r>
              <a:rPr lang="en-US" sz="2900" dirty="0">
                <a:solidFill>
                  <a:schemeClr val="bg1"/>
                </a:solidFill>
              </a:rPr>
              <a:t>97 Total Fleet Employees</a:t>
            </a:r>
          </a:p>
          <a:p>
            <a:pPr marL="342900" indent="-342900">
              <a:buFont typeface="Wingdings" panose="05000000000000000000" pitchFamily="2" charset="2"/>
              <a:buChar char="Ø"/>
            </a:pPr>
            <a:r>
              <a:rPr lang="en-US" sz="2900" dirty="0">
                <a:solidFill>
                  <a:schemeClr val="bg1"/>
                </a:solidFill>
              </a:rPr>
              <a:t>73 Technicians</a:t>
            </a:r>
          </a:p>
          <a:p>
            <a:pPr marL="342900" indent="-342900">
              <a:buFont typeface="Wingdings" panose="05000000000000000000" pitchFamily="2" charset="2"/>
              <a:buChar char="Ø"/>
            </a:pPr>
            <a:r>
              <a:rPr lang="en-US" sz="2900" dirty="0">
                <a:solidFill>
                  <a:schemeClr val="bg1"/>
                </a:solidFill>
              </a:rPr>
              <a:t>ASE Blue Seal Certified</a:t>
            </a:r>
          </a:p>
          <a:p>
            <a:pPr marL="342900" indent="-342900">
              <a:buFont typeface="Wingdings" panose="05000000000000000000" pitchFamily="2" charset="2"/>
              <a:buChar char="Ø"/>
            </a:pPr>
            <a:r>
              <a:rPr lang="en-US" sz="2900" dirty="0">
                <a:solidFill>
                  <a:schemeClr val="bg1"/>
                </a:solidFill>
              </a:rPr>
              <a:t>Fleet Services Division Chief</a:t>
            </a:r>
          </a:p>
          <a:p>
            <a:pPr marL="342900" indent="-342900">
              <a:buFont typeface="Wingdings" panose="05000000000000000000" pitchFamily="2" charset="2"/>
              <a:buChar char="Ø"/>
            </a:pPr>
            <a:r>
              <a:rPr lang="en-US" sz="2900" dirty="0">
                <a:solidFill>
                  <a:schemeClr val="bg1"/>
                </a:solidFill>
              </a:rPr>
              <a:t>Light Equipment Fleet Manager</a:t>
            </a:r>
          </a:p>
          <a:p>
            <a:pPr marL="342900" indent="-342900">
              <a:buFont typeface="Wingdings" panose="05000000000000000000" pitchFamily="2" charset="2"/>
              <a:buChar char="Ø"/>
            </a:pPr>
            <a:r>
              <a:rPr lang="en-US" sz="2900" dirty="0">
                <a:solidFill>
                  <a:schemeClr val="bg1"/>
                </a:solidFill>
              </a:rPr>
              <a:t>Heavy Equipment Fleet Manager</a:t>
            </a:r>
          </a:p>
          <a:p>
            <a:pPr marL="342900" indent="-342900">
              <a:buFont typeface="Wingdings" panose="05000000000000000000" pitchFamily="2" charset="2"/>
              <a:buChar char="Ø"/>
            </a:pPr>
            <a:r>
              <a:rPr lang="en-US" sz="2900" dirty="0">
                <a:solidFill>
                  <a:schemeClr val="bg1"/>
                </a:solidFill>
              </a:rPr>
              <a:t>Fleet Advance Planning and Sustainability Manager</a:t>
            </a:r>
          </a:p>
          <a:p>
            <a:pPr marL="342900" indent="-342900">
              <a:buFont typeface="Wingdings" panose="05000000000000000000" pitchFamily="2" charset="2"/>
              <a:buChar char="Ø"/>
            </a:pPr>
            <a:r>
              <a:rPr lang="en-US" sz="2900" dirty="0">
                <a:solidFill>
                  <a:schemeClr val="bg1"/>
                </a:solidFill>
              </a:rPr>
              <a:t>Specifications and Procurement Supervisor</a:t>
            </a:r>
          </a:p>
          <a:p>
            <a:pPr marL="800100" lvl="1" indent="-342900">
              <a:buFont typeface="Wingdings" panose="05000000000000000000" pitchFamily="2" charset="2"/>
              <a:buChar char="Ø"/>
            </a:pPr>
            <a:endParaRPr lang="en-US" sz="1600" dirty="0">
              <a:solidFill>
                <a:schemeClr val="bg1"/>
              </a:solidFill>
            </a:endParaRPr>
          </a:p>
          <a:p>
            <a:pPr marL="800100" lvl="1" indent="-342900">
              <a:buFont typeface="Wingdings" panose="05000000000000000000" pitchFamily="2" charset="2"/>
              <a:buChar char="Ø"/>
            </a:pPr>
            <a:endParaRPr lang="en-US" sz="1600" dirty="0">
              <a:solidFill>
                <a:schemeClr val="bg1"/>
              </a:solidFill>
            </a:endParaRPr>
          </a:p>
          <a:p>
            <a:pPr marL="800100" lvl="1" indent="-342900">
              <a:buFont typeface="Wingdings" panose="05000000000000000000" pitchFamily="2" charset="2"/>
              <a:buChar char="Ø"/>
            </a:pPr>
            <a:endParaRPr lang="en-US" sz="1600" dirty="0">
              <a:solidFill>
                <a:schemeClr val="bg1"/>
              </a:solidFill>
            </a:endParaRPr>
          </a:p>
          <a:p>
            <a:pPr algn="ctr"/>
            <a:r>
              <a:rPr lang="en-US" sz="1600" dirty="0">
                <a:solidFill>
                  <a:schemeClr val="bg1"/>
                </a:solidFill>
              </a:rPr>
              <a:t>	</a:t>
            </a:r>
          </a:p>
          <a:p>
            <a:pPr algn="ctr"/>
            <a:endParaRPr lang="en-US" dirty="0"/>
          </a:p>
        </p:txBody>
      </p:sp>
      <p:pic>
        <p:nvPicPr>
          <p:cNvPr id="4" name="Picture 3">
            <a:extLst>
              <a:ext uri="{FF2B5EF4-FFF2-40B4-BE49-F238E27FC236}">
                <a16:creationId xmlns:a16="http://schemas.microsoft.com/office/drawing/2014/main" id="{2BF981A0-BBC3-7B9B-F9EC-051554DE781B}"/>
              </a:ext>
            </a:extLst>
          </p:cNvPr>
          <p:cNvPicPr>
            <a:picLocks noChangeAspect="1"/>
          </p:cNvPicPr>
          <p:nvPr/>
        </p:nvPicPr>
        <p:blipFill>
          <a:blip r:embed="rId2"/>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3149624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83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8D0BC-C4C8-FCBC-742E-0DD63018917A}"/>
              </a:ext>
            </a:extLst>
          </p:cNvPr>
          <p:cNvSpPr>
            <a:spLocks noGrp="1"/>
          </p:cNvSpPr>
          <p:nvPr>
            <p:ph type="title"/>
          </p:nvPr>
        </p:nvSpPr>
        <p:spPr>
          <a:xfrm>
            <a:off x="311085" y="572655"/>
            <a:ext cx="11594969" cy="978794"/>
          </a:xfrm>
        </p:spPr>
        <p:txBody>
          <a:bodyPr>
            <a:normAutofit/>
          </a:bodyPr>
          <a:lstStyle/>
          <a:p>
            <a:pPr algn="ctr"/>
            <a:r>
              <a:rPr lang="en-US" sz="5400" dirty="0">
                <a:solidFill>
                  <a:schemeClr val="bg1"/>
                </a:solidFill>
              </a:rPr>
              <a:t>Why electrify your fleet?</a:t>
            </a:r>
            <a:endParaRPr lang="en-US" sz="4400" dirty="0">
              <a:solidFill>
                <a:schemeClr val="bg1"/>
              </a:solidFill>
            </a:endParaRPr>
          </a:p>
        </p:txBody>
      </p:sp>
      <p:sp>
        <p:nvSpPr>
          <p:cNvPr id="3" name="Text Placeholder 2">
            <a:extLst>
              <a:ext uri="{FF2B5EF4-FFF2-40B4-BE49-F238E27FC236}">
                <a16:creationId xmlns:a16="http://schemas.microsoft.com/office/drawing/2014/main" id="{59E3871D-3B14-F599-A89F-8461E9291BBC}"/>
              </a:ext>
            </a:extLst>
          </p:cNvPr>
          <p:cNvSpPr>
            <a:spLocks noGrp="1"/>
          </p:cNvSpPr>
          <p:nvPr>
            <p:ph type="body" idx="1"/>
          </p:nvPr>
        </p:nvSpPr>
        <p:spPr>
          <a:xfrm>
            <a:off x="1222663" y="1856147"/>
            <a:ext cx="9771811" cy="3296991"/>
          </a:xfrm>
        </p:spPr>
        <p:txBody>
          <a:bodyPr>
            <a:normAutofit fontScale="92500" lnSpcReduction="20000"/>
          </a:bodyPr>
          <a:lstStyle/>
          <a:p>
            <a:pPr marL="342900" indent="-342900">
              <a:buFont typeface="Wingdings" panose="05000000000000000000" pitchFamily="2" charset="2"/>
              <a:buChar char="Ø"/>
            </a:pPr>
            <a:r>
              <a:rPr lang="en-US" dirty="0">
                <a:solidFill>
                  <a:schemeClr val="bg1"/>
                </a:solidFill>
              </a:rPr>
              <a:t>Organization / Executive Directive</a:t>
            </a:r>
          </a:p>
          <a:p>
            <a:pPr marL="342900" indent="-342900">
              <a:buFont typeface="Wingdings" panose="05000000000000000000" pitchFamily="2" charset="2"/>
              <a:buChar char="Ø"/>
            </a:pPr>
            <a:r>
              <a:rPr lang="en-US" dirty="0">
                <a:solidFill>
                  <a:schemeClr val="bg1"/>
                </a:solidFill>
              </a:rPr>
              <a:t>Climate Action Plan Initiatives</a:t>
            </a:r>
          </a:p>
          <a:p>
            <a:pPr marL="342900" indent="-342900">
              <a:buFont typeface="Wingdings" panose="05000000000000000000" pitchFamily="2" charset="2"/>
              <a:buChar char="Ø"/>
            </a:pPr>
            <a:r>
              <a:rPr lang="en-US" dirty="0">
                <a:solidFill>
                  <a:schemeClr val="bg1"/>
                </a:solidFill>
              </a:rPr>
              <a:t>Regulations</a:t>
            </a:r>
          </a:p>
          <a:p>
            <a:pPr marL="342900" indent="-342900">
              <a:buFont typeface="Wingdings" panose="05000000000000000000" pitchFamily="2" charset="2"/>
              <a:buChar char="Ø"/>
            </a:pPr>
            <a:r>
              <a:rPr lang="en-US" dirty="0">
                <a:solidFill>
                  <a:schemeClr val="bg1"/>
                </a:solidFill>
              </a:rPr>
              <a:t>Greenhouse Gas Reduction</a:t>
            </a:r>
          </a:p>
          <a:p>
            <a:pPr marL="342900" indent="-342900">
              <a:buFont typeface="Wingdings" panose="05000000000000000000" pitchFamily="2" charset="2"/>
              <a:buChar char="Ø"/>
            </a:pPr>
            <a:r>
              <a:rPr lang="en-US" dirty="0">
                <a:solidFill>
                  <a:schemeClr val="bg1"/>
                </a:solidFill>
              </a:rPr>
              <a:t>Reduce Fossil Fuel Consumption</a:t>
            </a:r>
          </a:p>
          <a:p>
            <a:pPr marL="342900" indent="-342900">
              <a:buFont typeface="Wingdings" panose="05000000000000000000" pitchFamily="2" charset="2"/>
              <a:buChar char="Ø"/>
            </a:pPr>
            <a:r>
              <a:rPr lang="en-US" dirty="0">
                <a:solidFill>
                  <a:schemeClr val="bg1"/>
                </a:solidFill>
              </a:rPr>
              <a:t>Reduce Maintenance Costs</a:t>
            </a:r>
          </a:p>
          <a:p>
            <a:pPr marL="342900" indent="-342900">
              <a:buFont typeface="Wingdings" panose="05000000000000000000" pitchFamily="2" charset="2"/>
              <a:buChar char="Ø"/>
            </a:pPr>
            <a:r>
              <a:rPr lang="en-US" dirty="0">
                <a:solidFill>
                  <a:schemeClr val="bg1"/>
                </a:solidFill>
              </a:rPr>
              <a:t>Marketing</a:t>
            </a:r>
          </a:p>
          <a:p>
            <a:pPr marL="342900" indent="-342900">
              <a:buFont typeface="Wingdings" panose="05000000000000000000" pitchFamily="2" charset="2"/>
              <a:buChar char="Ø"/>
            </a:pPr>
            <a:endParaRPr lang="en-US" dirty="0">
              <a:solidFill>
                <a:schemeClr val="bg1"/>
              </a:solidFill>
            </a:endParaRPr>
          </a:p>
          <a:p>
            <a:r>
              <a:rPr lang="en-US" dirty="0">
                <a:solidFill>
                  <a:schemeClr val="bg1"/>
                </a:solidFill>
              </a:rPr>
              <a:t>The individual reasons you have chosen to electrify will drive the strategy and timeline of your overall electrification plan. </a:t>
            </a:r>
          </a:p>
          <a:p>
            <a:pPr marL="342900" indent="-342900">
              <a:buFont typeface="Wingdings" panose="05000000000000000000" pitchFamily="2" charset="2"/>
              <a:buChar char="Ø"/>
            </a:pPr>
            <a:endParaRPr lang="en-US" dirty="0">
              <a:solidFill>
                <a:schemeClr val="bg1"/>
              </a:solidFill>
            </a:endParaRPr>
          </a:p>
          <a:p>
            <a:pPr lvl="2"/>
            <a:endParaRPr lang="en-US" dirty="0">
              <a:solidFill>
                <a:schemeClr val="bg1"/>
              </a:solidFill>
            </a:endParaRPr>
          </a:p>
          <a:p>
            <a:endParaRPr lang="en-US" dirty="0">
              <a:solidFill>
                <a:schemeClr val="tx1"/>
              </a:solidFill>
            </a:endParaRPr>
          </a:p>
        </p:txBody>
      </p:sp>
      <p:pic>
        <p:nvPicPr>
          <p:cNvPr id="4" name="Picture 3">
            <a:extLst>
              <a:ext uri="{FF2B5EF4-FFF2-40B4-BE49-F238E27FC236}">
                <a16:creationId xmlns:a16="http://schemas.microsoft.com/office/drawing/2014/main" id="{3B84EA11-7247-8BA1-A89C-05889DFE1272}"/>
              </a:ext>
            </a:extLst>
          </p:cNvPr>
          <p:cNvPicPr>
            <a:picLocks noChangeAspect="1"/>
          </p:cNvPicPr>
          <p:nvPr/>
        </p:nvPicPr>
        <p:blipFill>
          <a:blip r:embed="rId3"/>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2089407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78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CE338BCD-6A67-966D-FD68-0C5E24A260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0CC15-E904-E643-6AB2-D2E1BF472AE5}"/>
              </a:ext>
            </a:extLst>
          </p:cNvPr>
          <p:cNvSpPr>
            <a:spLocks noGrp="1"/>
          </p:cNvSpPr>
          <p:nvPr>
            <p:ph type="title"/>
          </p:nvPr>
        </p:nvSpPr>
        <p:spPr>
          <a:xfrm>
            <a:off x="74908" y="454891"/>
            <a:ext cx="12042183" cy="608308"/>
          </a:xfrm>
        </p:spPr>
        <p:txBody>
          <a:bodyPr>
            <a:noAutofit/>
          </a:bodyPr>
          <a:lstStyle/>
          <a:p>
            <a:pPr algn="ctr"/>
            <a:r>
              <a:rPr lang="en-US" sz="3600" dirty="0">
                <a:solidFill>
                  <a:schemeClr val="bg1"/>
                </a:solidFill>
              </a:rPr>
              <a:t>COUNTY INITIATIVES AND REGULATORY COMPLIANCE</a:t>
            </a:r>
            <a:br>
              <a:rPr lang="en-US" sz="3600" dirty="0"/>
            </a:br>
            <a:endParaRPr lang="en-US" sz="3600" dirty="0"/>
          </a:p>
        </p:txBody>
      </p:sp>
      <p:sp>
        <p:nvSpPr>
          <p:cNvPr id="3" name="Text Placeholder 2">
            <a:extLst>
              <a:ext uri="{FF2B5EF4-FFF2-40B4-BE49-F238E27FC236}">
                <a16:creationId xmlns:a16="http://schemas.microsoft.com/office/drawing/2014/main" id="{D6A1A4DF-07B9-A286-9F17-72A6C7CD4220}"/>
              </a:ext>
            </a:extLst>
          </p:cNvPr>
          <p:cNvSpPr>
            <a:spLocks noGrp="1"/>
          </p:cNvSpPr>
          <p:nvPr>
            <p:ph type="body" idx="1"/>
          </p:nvPr>
        </p:nvSpPr>
        <p:spPr>
          <a:xfrm>
            <a:off x="493470" y="759046"/>
            <a:ext cx="11205057" cy="4026964"/>
          </a:xfrm>
        </p:spPr>
        <p:txBody>
          <a:bodyPr>
            <a:noAutofit/>
          </a:bodyPr>
          <a:lstStyle/>
          <a:p>
            <a:endParaRPr lang="en-US" dirty="0">
              <a:solidFill>
                <a:schemeClr val="bg1"/>
              </a:solidFill>
            </a:endParaRPr>
          </a:p>
          <a:p>
            <a:pPr marL="457200" indent="-457200">
              <a:buFont typeface="Wingdings" panose="05000000000000000000" pitchFamily="2" charset="2"/>
              <a:buChar char="Ø"/>
            </a:pPr>
            <a:r>
              <a:rPr lang="en-US" sz="2000" dirty="0">
                <a:solidFill>
                  <a:schemeClr val="bg1"/>
                </a:solidFill>
              </a:rPr>
              <a:t>2011 - </a:t>
            </a:r>
            <a:r>
              <a:rPr lang="en-US" dirty="0">
                <a:solidFill>
                  <a:schemeClr val="bg1"/>
                </a:solidFill>
              </a:rPr>
              <a:t>Board of Supervisors adopted the Sacramento County Climate Action Plan (CAP) Strategy and Framework Document (Phase 1) to meet GHG reductions required by California’s Global Warming Solutions Act of 2006 </a:t>
            </a:r>
          </a:p>
          <a:p>
            <a:pPr marL="457200" indent="-457200">
              <a:buFont typeface="Wingdings" panose="05000000000000000000" pitchFamily="2" charset="2"/>
              <a:buChar char="Ø"/>
            </a:pPr>
            <a:r>
              <a:rPr lang="en-US" sz="2000" dirty="0">
                <a:solidFill>
                  <a:schemeClr val="bg1"/>
                </a:solidFill>
              </a:rPr>
              <a:t>2020 – County Board of Supervisors Climate Emergenc</a:t>
            </a:r>
            <a:r>
              <a:rPr lang="en-US" dirty="0">
                <a:solidFill>
                  <a:schemeClr val="bg1"/>
                </a:solidFill>
              </a:rPr>
              <a:t>y Declaration</a:t>
            </a:r>
          </a:p>
          <a:p>
            <a:pPr marL="457200" indent="-457200">
              <a:buFont typeface="Wingdings" panose="05000000000000000000" pitchFamily="2" charset="2"/>
              <a:buChar char="Ø"/>
            </a:pPr>
            <a:r>
              <a:rPr lang="en-US" dirty="0">
                <a:solidFill>
                  <a:schemeClr val="bg1"/>
                </a:solidFill>
              </a:rPr>
              <a:t>2020 – Executive Order N-79-20 signed by Governor Newsom</a:t>
            </a:r>
          </a:p>
          <a:p>
            <a:pPr marL="457200" indent="-457200">
              <a:buFont typeface="Wingdings" panose="05000000000000000000" pitchFamily="2" charset="2"/>
              <a:buChar char="Ø"/>
            </a:pPr>
            <a:r>
              <a:rPr lang="en-US" sz="2000" dirty="0">
                <a:solidFill>
                  <a:schemeClr val="bg1"/>
                </a:solidFill>
              </a:rPr>
              <a:t>2022 – </a:t>
            </a:r>
            <a:r>
              <a:rPr lang="en-US" dirty="0">
                <a:solidFill>
                  <a:schemeClr val="bg1"/>
                </a:solidFill>
              </a:rPr>
              <a:t>County Climate Action Plan Phase 2B</a:t>
            </a:r>
          </a:p>
          <a:p>
            <a:pPr marL="457200" indent="-457200">
              <a:buFont typeface="Wingdings" panose="05000000000000000000" pitchFamily="2" charset="2"/>
              <a:buChar char="Ø"/>
            </a:pPr>
            <a:r>
              <a:rPr lang="en-US" dirty="0">
                <a:solidFill>
                  <a:schemeClr val="bg1"/>
                </a:solidFill>
              </a:rPr>
              <a:t>2024 – California Air Resources Board – Advanced Clean Fleets Regulation</a:t>
            </a:r>
          </a:p>
          <a:p>
            <a:pPr marL="457200" indent="-457200">
              <a:buFont typeface="Wingdings" panose="05000000000000000000" pitchFamily="2" charset="2"/>
              <a:buChar char="Ø"/>
            </a:pPr>
            <a:endParaRPr lang="en-US" sz="2000" dirty="0">
              <a:solidFill>
                <a:schemeClr val="bg1"/>
              </a:solidFill>
            </a:endParaRPr>
          </a:p>
          <a:p>
            <a:pPr algn="ctr"/>
            <a:r>
              <a:rPr lang="en-US" dirty="0">
                <a:solidFill>
                  <a:schemeClr val="bg1"/>
                </a:solidFill>
              </a:rPr>
              <a:t>	</a:t>
            </a:r>
          </a:p>
          <a:p>
            <a:pPr algn="ctr"/>
            <a:endParaRPr lang="en-US" dirty="0"/>
          </a:p>
        </p:txBody>
      </p:sp>
      <p:pic>
        <p:nvPicPr>
          <p:cNvPr id="5" name="Picture 4">
            <a:extLst>
              <a:ext uri="{FF2B5EF4-FFF2-40B4-BE49-F238E27FC236}">
                <a16:creationId xmlns:a16="http://schemas.microsoft.com/office/drawing/2014/main" id="{2AA49F49-E167-A303-38E5-C23D4559B4C9}"/>
              </a:ext>
            </a:extLst>
          </p:cNvPr>
          <p:cNvPicPr>
            <a:picLocks noChangeAspect="1"/>
          </p:cNvPicPr>
          <p:nvPr/>
        </p:nvPicPr>
        <p:blipFill>
          <a:blip r:embed="rId2"/>
          <a:stretch>
            <a:fillRect/>
          </a:stretch>
        </p:blipFill>
        <p:spPr>
          <a:xfrm rot="2488621">
            <a:off x="3267418" y="3970160"/>
            <a:ext cx="1511170" cy="2529191"/>
          </a:xfrm>
          <a:prstGeom prst="rect">
            <a:avLst/>
          </a:prstGeom>
        </p:spPr>
      </p:pic>
      <p:pic>
        <p:nvPicPr>
          <p:cNvPr id="7" name="Picture 6">
            <a:extLst>
              <a:ext uri="{FF2B5EF4-FFF2-40B4-BE49-F238E27FC236}">
                <a16:creationId xmlns:a16="http://schemas.microsoft.com/office/drawing/2014/main" id="{27738713-3082-F3D6-F93B-BE1849BA38E1}"/>
              </a:ext>
            </a:extLst>
          </p:cNvPr>
          <p:cNvPicPr>
            <a:picLocks noChangeAspect="1"/>
          </p:cNvPicPr>
          <p:nvPr/>
        </p:nvPicPr>
        <p:blipFill>
          <a:blip r:embed="rId3"/>
          <a:stretch>
            <a:fillRect/>
          </a:stretch>
        </p:blipFill>
        <p:spPr>
          <a:xfrm rot="2566954">
            <a:off x="5640151" y="4123696"/>
            <a:ext cx="1745066" cy="2268044"/>
          </a:xfrm>
          <a:prstGeom prst="rect">
            <a:avLst/>
          </a:prstGeom>
          <a:scene3d>
            <a:camera prst="orthographicFront">
              <a:rot lat="0" lon="21000000" rev="0"/>
            </a:camera>
            <a:lightRig rig="threePt" dir="t"/>
          </a:scene3d>
        </p:spPr>
      </p:pic>
      <p:pic>
        <p:nvPicPr>
          <p:cNvPr id="9" name="Picture 8">
            <a:extLst>
              <a:ext uri="{FF2B5EF4-FFF2-40B4-BE49-F238E27FC236}">
                <a16:creationId xmlns:a16="http://schemas.microsoft.com/office/drawing/2014/main" id="{CD6B2654-F265-8D08-E7EC-C008C770335B}"/>
              </a:ext>
            </a:extLst>
          </p:cNvPr>
          <p:cNvPicPr>
            <a:picLocks noChangeAspect="1"/>
          </p:cNvPicPr>
          <p:nvPr/>
        </p:nvPicPr>
        <p:blipFill>
          <a:blip r:embed="rId4"/>
          <a:stretch>
            <a:fillRect/>
          </a:stretch>
        </p:blipFill>
        <p:spPr>
          <a:xfrm rot="2507379">
            <a:off x="746040" y="4048426"/>
            <a:ext cx="1708079" cy="2218906"/>
          </a:xfrm>
          <a:prstGeom prst="rect">
            <a:avLst/>
          </a:prstGeom>
        </p:spPr>
      </p:pic>
      <p:pic>
        <p:nvPicPr>
          <p:cNvPr id="11" name="Picture 10">
            <a:extLst>
              <a:ext uri="{FF2B5EF4-FFF2-40B4-BE49-F238E27FC236}">
                <a16:creationId xmlns:a16="http://schemas.microsoft.com/office/drawing/2014/main" id="{37FF357B-68DD-D703-0D37-3CC24CE057E4}"/>
              </a:ext>
            </a:extLst>
          </p:cNvPr>
          <p:cNvPicPr>
            <a:picLocks noChangeAspect="1"/>
          </p:cNvPicPr>
          <p:nvPr/>
        </p:nvPicPr>
        <p:blipFill>
          <a:blip r:embed="rId5"/>
          <a:stretch>
            <a:fillRect/>
          </a:stretch>
        </p:blipFill>
        <p:spPr>
          <a:xfrm rot="18768410">
            <a:off x="7266136" y="4901922"/>
            <a:ext cx="2592925" cy="711592"/>
          </a:xfrm>
          <a:prstGeom prst="rect">
            <a:avLst/>
          </a:prstGeom>
        </p:spPr>
      </p:pic>
      <p:pic>
        <p:nvPicPr>
          <p:cNvPr id="4" name="Picture 3">
            <a:extLst>
              <a:ext uri="{FF2B5EF4-FFF2-40B4-BE49-F238E27FC236}">
                <a16:creationId xmlns:a16="http://schemas.microsoft.com/office/drawing/2014/main" id="{4ECB2C0F-DDC0-D5EA-8E37-2E4AD68AE52D}"/>
              </a:ext>
            </a:extLst>
          </p:cNvPr>
          <p:cNvPicPr>
            <a:picLocks noChangeAspect="1"/>
          </p:cNvPicPr>
          <p:nvPr/>
        </p:nvPicPr>
        <p:blipFill>
          <a:blip r:embed="rId6"/>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2595300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A5FF5C1D-C9DC-0C22-F803-28851A40F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84ABC3-3C51-0E6C-1400-D099E777896F}"/>
              </a:ext>
            </a:extLst>
          </p:cNvPr>
          <p:cNvSpPr>
            <a:spLocks noGrp="1"/>
          </p:cNvSpPr>
          <p:nvPr>
            <p:ph type="title"/>
          </p:nvPr>
        </p:nvSpPr>
        <p:spPr>
          <a:xfrm>
            <a:off x="74908" y="454891"/>
            <a:ext cx="12042183" cy="608308"/>
          </a:xfrm>
        </p:spPr>
        <p:txBody>
          <a:bodyPr>
            <a:noAutofit/>
          </a:bodyPr>
          <a:lstStyle/>
          <a:p>
            <a:pPr algn="ctr"/>
            <a:r>
              <a:rPr lang="en-US" sz="3600" dirty="0">
                <a:solidFill>
                  <a:schemeClr val="bg1"/>
                </a:solidFill>
              </a:rPr>
              <a:t>Every fleet is unique !</a:t>
            </a:r>
            <a:br>
              <a:rPr lang="en-US" sz="3600" dirty="0">
                <a:solidFill>
                  <a:schemeClr val="bg1"/>
                </a:solidFill>
              </a:rPr>
            </a:br>
            <a:endParaRPr lang="en-US" sz="3600" dirty="0">
              <a:solidFill>
                <a:schemeClr val="bg1"/>
              </a:solidFill>
            </a:endParaRPr>
          </a:p>
        </p:txBody>
      </p:sp>
      <p:sp>
        <p:nvSpPr>
          <p:cNvPr id="3" name="Text Placeholder 2">
            <a:extLst>
              <a:ext uri="{FF2B5EF4-FFF2-40B4-BE49-F238E27FC236}">
                <a16:creationId xmlns:a16="http://schemas.microsoft.com/office/drawing/2014/main" id="{C776269A-4A9E-52CE-78A2-55A21FEB446D}"/>
              </a:ext>
            </a:extLst>
          </p:cNvPr>
          <p:cNvSpPr>
            <a:spLocks noGrp="1"/>
          </p:cNvSpPr>
          <p:nvPr>
            <p:ph type="body" idx="1"/>
          </p:nvPr>
        </p:nvSpPr>
        <p:spPr>
          <a:xfrm>
            <a:off x="466189" y="733589"/>
            <a:ext cx="11205057" cy="2541941"/>
          </a:xfrm>
        </p:spPr>
        <p:txBody>
          <a:bodyPr>
            <a:noAutofit/>
          </a:bodyPr>
          <a:lstStyle/>
          <a:p>
            <a:endParaRPr lang="en-US" dirty="0">
              <a:solidFill>
                <a:schemeClr val="bg1"/>
              </a:solidFill>
            </a:endParaRPr>
          </a:p>
          <a:p>
            <a:pPr marL="457200" indent="-457200">
              <a:buFont typeface="Wingdings" panose="05000000000000000000" pitchFamily="2" charset="2"/>
              <a:buChar char="Ø"/>
            </a:pPr>
            <a:r>
              <a:rPr lang="en-US" sz="2000" dirty="0">
                <a:solidFill>
                  <a:schemeClr val="bg1"/>
                </a:solidFill>
              </a:rPr>
              <a:t>There is no “One Size Fits All” solution.</a:t>
            </a:r>
          </a:p>
          <a:p>
            <a:pPr marL="457200" indent="-457200">
              <a:buFont typeface="Wingdings" panose="05000000000000000000" pitchFamily="2" charset="2"/>
              <a:buChar char="Ø"/>
            </a:pPr>
            <a:r>
              <a:rPr lang="en-US" dirty="0">
                <a:solidFill>
                  <a:schemeClr val="bg1"/>
                </a:solidFill>
              </a:rPr>
              <a:t>Assess </a:t>
            </a:r>
            <a:r>
              <a:rPr lang="en-US" u="sng" dirty="0">
                <a:solidFill>
                  <a:schemeClr val="bg1"/>
                </a:solidFill>
              </a:rPr>
              <a:t>Your</a:t>
            </a:r>
            <a:r>
              <a:rPr lang="en-US" dirty="0">
                <a:solidFill>
                  <a:schemeClr val="bg1"/>
                </a:solidFill>
              </a:rPr>
              <a:t> Fleet - Size, Make Up, Geography, Climate, Parking Locations, Operational Challenges and Unique Operations</a:t>
            </a:r>
          </a:p>
          <a:p>
            <a:pPr marL="457200" indent="-457200">
              <a:buFont typeface="Wingdings" panose="05000000000000000000" pitchFamily="2" charset="2"/>
              <a:buChar char="Ø"/>
            </a:pPr>
            <a:r>
              <a:rPr lang="en-US" sz="2000" dirty="0">
                <a:solidFill>
                  <a:schemeClr val="bg1"/>
                </a:solidFill>
              </a:rPr>
              <a:t>Talk to your vehicle / equipment operators. Review equipment needs with them. Visit job sites. </a:t>
            </a:r>
          </a:p>
          <a:p>
            <a:pPr algn="ctr"/>
            <a:r>
              <a:rPr lang="en-US" dirty="0">
                <a:solidFill>
                  <a:schemeClr val="bg1"/>
                </a:solidFill>
              </a:rPr>
              <a:t>	</a:t>
            </a:r>
          </a:p>
          <a:p>
            <a:pPr algn="ctr"/>
            <a:endParaRPr lang="en-US" dirty="0"/>
          </a:p>
        </p:txBody>
      </p:sp>
      <p:pic>
        <p:nvPicPr>
          <p:cNvPr id="5" name="Picture 4">
            <a:extLst>
              <a:ext uri="{FF2B5EF4-FFF2-40B4-BE49-F238E27FC236}">
                <a16:creationId xmlns:a16="http://schemas.microsoft.com/office/drawing/2014/main" id="{F67C8423-EDF9-77C8-D19E-05E44AF5F559}"/>
              </a:ext>
            </a:extLst>
          </p:cNvPr>
          <p:cNvPicPr>
            <a:picLocks noChangeAspect="1"/>
          </p:cNvPicPr>
          <p:nvPr/>
        </p:nvPicPr>
        <p:blipFill>
          <a:blip r:embed="rId2"/>
          <a:stretch>
            <a:fillRect/>
          </a:stretch>
        </p:blipFill>
        <p:spPr>
          <a:xfrm>
            <a:off x="74908" y="4382531"/>
            <a:ext cx="4233395" cy="2241503"/>
          </a:xfrm>
          <a:prstGeom prst="rect">
            <a:avLst/>
          </a:prstGeom>
          <a:effectLst>
            <a:softEdge rad="88900"/>
          </a:effectLst>
        </p:spPr>
      </p:pic>
      <p:pic>
        <p:nvPicPr>
          <p:cNvPr id="7" name="Picture 6">
            <a:extLst>
              <a:ext uri="{FF2B5EF4-FFF2-40B4-BE49-F238E27FC236}">
                <a16:creationId xmlns:a16="http://schemas.microsoft.com/office/drawing/2014/main" id="{87CF10CA-3E12-D3C9-9138-33E35F82749C}"/>
              </a:ext>
            </a:extLst>
          </p:cNvPr>
          <p:cNvPicPr>
            <a:picLocks noChangeAspect="1"/>
          </p:cNvPicPr>
          <p:nvPr/>
        </p:nvPicPr>
        <p:blipFill>
          <a:blip r:embed="rId3"/>
          <a:stretch>
            <a:fillRect/>
          </a:stretch>
        </p:blipFill>
        <p:spPr>
          <a:xfrm>
            <a:off x="8434350" y="2441911"/>
            <a:ext cx="3757650" cy="2541940"/>
          </a:xfrm>
          <a:prstGeom prst="rect">
            <a:avLst/>
          </a:prstGeom>
          <a:effectLst>
            <a:softEdge rad="88900"/>
          </a:effectLst>
        </p:spPr>
      </p:pic>
      <p:pic>
        <p:nvPicPr>
          <p:cNvPr id="9" name="Picture 8">
            <a:extLst>
              <a:ext uri="{FF2B5EF4-FFF2-40B4-BE49-F238E27FC236}">
                <a16:creationId xmlns:a16="http://schemas.microsoft.com/office/drawing/2014/main" id="{1B2E415A-7D95-308D-44AC-7A5426EF1E94}"/>
              </a:ext>
            </a:extLst>
          </p:cNvPr>
          <p:cNvPicPr>
            <a:picLocks noChangeAspect="1"/>
          </p:cNvPicPr>
          <p:nvPr/>
        </p:nvPicPr>
        <p:blipFill>
          <a:blip r:embed="rId4"/>
          <a:stretch>
            <a:fillRect/>
          </a:stretch>
        </p:blipFill>
        <p:spPr>
          <a:xfrm>
            <a:off x="2161101" y="2466951"/>
            <a:ext cx="2220945" cy="1833025"/>
          </a:xfrm>
          <a:prstGeom prst="rect">
            <a:avLst/>
          </a:prstGeom>
          <a:effectLst>
            <a:softEdge rad="88900"/>
          </a:effectLst>
        </p:spPr>
      </p:pic>
      <p:pic>
        <p:nvPicPr>
          <p:cNvPr id="6" name="Picture 5">
            <a:extLst>
              <a:ext uri="{FF2B5EF4-FFF2-40B4-BE49-F238E27FC236}">
                <a16:creationId xmlns:a16="http://schemas.microsoft.com/office/drawing/2014/main" id="{FACE7A5E-8A78-E1E6-1836-90795A4ED16C}"/>
              </a:ext>
            </a:extLst>
          </p:cNvPr>
          <p:cNvPicPr>
            <a:picLocks noChangeAspect="1"/>
          </p:cNvPicPr>
          <p:nvPr/>
        </p:nvPicPr>
        <p:blipFill>
          <a:blip r:embed="rId5"/>
          <a:stretch>
            <a:fillRect/>
          </a:stretch>
        </p:blipFill>
        <p:spPr>
          <a:xfrm>
            <a:off x="4419332" y="2466952"/>
            <a:ext cx="3970091" cy="3936158"/>
          </a:xfrm>
          <a:prstGeom prst="rect">
            <a:avLst/>
          </a:prstGeom>
          <a:effectLst>
            <a:softEdge rad="88900"/>
          </a:effectLst>
        </p:spPr>
      </p:pic>
      <p:pic>
        <p:nvPicPr>
          <p:cNvPr id="4" name="Picture 3">
            <a:extLst>
              <a:ext uri="{FF2B5EF4-FFF2-40B4-BE49-F238E27FC236}">
                <a16:creationId xmlns:a16="http://schemas.microsoft.com/office/drawing/2014/main" id="{5D95E846-C202-CD0F-E2AE-F146245FCF8D}"/>
              </a:ext>
            </a:extLst>
          </p:cNvPr>
          <p:cNvPicPr>
            <a:picLocks noChangeAspect="1"/>
          </p:cNvPicPr>
          <p:nvPr/>
        </p:nvPicPr>
        <p:blipFill>
          <a:blip r:embed="rId6"/>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4292799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9" y="-284691"/>
            <a:ext cx="10356800" cy="1507067"/>
          </a:xfrm>
        </p:spPr>
        <p:txBody>
          <a:bodyPr/>
          <a:lstStyle/>
          <a:p>
            <a:r>
              <a:rPr lang="en-US" dirty="0">
                <a:solidFill>
                  <a:schemeClr val="bg1"/>
                </a:solidFill>
              </a:rPr>
              <a:t>County crews and equipment in action</a:t>
            </a:r>
          </a:p>
        </p:txBody>
      </p:sp>
      <p:pic>
        <p:nvPicPr>
          <p:cNvPr id="9" name="Picture 8">
            <a:extLst>
              <a:ext uri="{FF2B5EF4-FFF2-40B4-BE49-F238E27FC236}">
                <a16:creationId xmlns:a16="http://schemas.microsoft.com/office/drawing/2014/main" id="{E7B57A7A-4433-F7FA-546F-2A27A2CE4531}"/>
              </a:ext>
            </a:extLst>
          </p:cNvPr>
          <p:cNvPicPr>
            <a:picLocks noChangeAspect="1"/>
          </p:cNvPicPr>
          <p:nvPr/>
        </p:nvPicPr>
        <p:blipFill>
          <a:blip r:embed="rId2"/>
          <a:stretch>
            <a:fillRect/>
          </a:stretch>
        </p:blipFill>
        <p:spPr>
          <a:xfrm>
            <a:off x="116379" y="1519774"/>
            <a:ext cx="6513970" cy="4869383"/>
          </a:xfrm>
          <a:prstGeom prst="rect">
            <a:avLst/>
          </a:prstGeom>
          <a:effectLst>
            <a:softEdge rad="101600"/>
          </a:effectLst>
        </p:spPr>
      </p:pic>
      <p:pic>
        <p:nvPicPr>
          <p:cNvPr id="10" name="Picture 9">
            <a:extLst>
              <a:ext uri="{FF2B5EF4-FFF2-40B4-BE49-F238E27FC236}">
                <a16:creationId xmlns:a16="http://schemas.microsoft.com/office/drawing/2014/main" id="{DE2D6E8B-6906-C633-844A-CE1D1C1E1518}"/>
              </a:ext>
            </a:extLst>
          </p:cNvPr>
          <p:cNvPicPr>
            <a:picLocks noChangeAspect="1"/>
          </p:cNvPicPr>
          <p:nvPr/>
        </p:nvPicPr>
        <p:blipFill>
          <a:blip r:embed="rId3"/>
          <a:stretch>
            <a:fillRect/>
          </a:stretch>
        </p:blipFill>
        <p:spPr>
          <a:xfrm>
            <a:off x="9521721" y="5797204"/>
            <a:ext cx="2670279" cy="1060796"/>
          </a:xfrm>
          <a:prstGeom prst="rect">
            <a:avLst/>
          </a:prstGeom>
        </p:spPr>
      </p:pic>
      <p:pic>
        <p:nvPicPr>
          <p:cNvPr id="11" name="Picture 10">
            <a:extLst>
              <a:ext uri="{FF2B5EF4-FFF2-40B4-BE49-F238E27FC236}">
                <a16:creationId xmlns:a16="http://schemas.microsoft.com/office/drawing/2014/main" id="{A28A1ED2-5CF7-3F8D-C445-8FB649ED958A}"/>
              </a:ext>
            </a:extLst>
          </p:cNvPr>
          <p:cNvPicPr>
            <a:picLocks noChangeAspect="1"/>
          </p:cNvPicPr>
          <p:nvPr/>
        </p:nvPicPr>
        <p:blipFill>
          <a:blip r:embed="rId4"/>
          <a:stretch>
            <a:fillRect/>
          </a:stretch>
        </p:blipFill>
        <p:spPr>
          <a:xfrm>
            <a:off x="6681947" y="712699"/>
            <a:ext cx="5236918" cy="5084505"/>
          </a:xfrm>
          <a:prstGeom prst="rect">
            <a:avLst/>
          </a:prstGeom>
        </p:spPr>
      </p:pic>
    </p:spTree>
    <p:extLst>
      <p:ext uri="{BB962C8B-B14F-4D97-AF65-F5344CB8AC3E}">
        <p14:creationId xmlns:p14="http://schemas.microsoft.com/office/powerpoint/2010/main" val="2359422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695" y="2657102"/>
            <a:ext cx="4482395" cy="1938085"/>
          </a:xfrm>
          <a:prstGeom prst="rect">
            <a:avLst/>
          </a:prstGeom>
          <a:effectLst>
            <a:softEdge rad="88900"/>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695" y="140694"/>
            <a:ext cx="3724102" cy="2492556"/>
          </a:xfrm>
          <a:prstGeom prst="rect">
            <a:avLst/>
          </a:prstGeom>
          <a:effectLst>
            <a:softEdge rad="88900"/>
          </a:effectLst>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543" y="4563234"/>
            <a:ext cx="3005501" cy="2254125"/>
          </a:xfrm>
          <a:prstGeom prst="rect">
            <a:avLst/>
          </a:prstGeom>
          <a:effectLst>
            <a:softEdge rad="88900"/>
          </a:effec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97642" y="140693"/>
            <a:ext cx="3572115" cy="2492557"/>
          </a:xfrm>
          <a:prstGeom prst="rect">
            <a:avLst/>
          </a:prstGeom>
          <a:effectLst>
            <a:softEdge rad="88900"/>
          </a:effec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85602" y="140693"/>
            <a:ext cx="3323409" cy="2492557"/>
          </a:xfrm>
          <a:prstGeom prst="rect">
            <a:avLst/>
          </a:prstGeom>
          <a:effectLst>
            <a:softEdge rad="88900"/>
          </a:effectLst>
        </p:spPr>
      </p:pic>
      <p:pic>
        <p:nvPicPr>
          <p:cNvPr id="1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45535" y="2383549"/>
            <a:ext cx="3980950" cy="2211638"/>
          </a:xfrm>
          <a:prstGeom prst="rect">
            <a:avLst/>
          </a:prstGeom>
          <a:noFill/>
          <a:ln>
            <a:noFill/>
          </a:ln>
          <a:effectLst>
            <a:outerShdw dist="35921" dir="2700000" algn="ctr" rotWithShape="0">
              <a:schemeClr val="bg2"/>
            </a:outerShdw>
            <a:softEdge rad="889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74AFD342-E7C1-2DD7-5C88-BA806F08BEB0}"/>
              </a:ext>
            </a:extLst>
          </p:cNvPr>
          <p:cNvPicPr>
            <a:picLocks noChangeAspect="1"/>
          </p:cNvPicPr>
          <p:nvPr/>
        </p:nvPicPr>
        <p:blipFill>
          <a:blip r:embed="rId8"/>
          <a:stretch>
            <a:fillRect/>
          </a:stretch>
        </p:blipFill>
        <p:spPr>
          <a:xfrm>
            <a:off x="7629082" y="4361417"/>
            <a:ext cx="4394806" cy="2355890"/>
          </a:xfrm>
          <a:prstGeom prst="rect">
            <a:avLst/>
          </a:prstGeom>
          <a:effectLst>
            <a:softEdge rad="88900"/>
          </a:effectLst>
        </p:spPr>
      </p:pic>
      <p:pic>
        <p:nvPicPr>
          <p:cNvPr id="8" name="Picture 7">
            <a:extLst>
              <a:ext uri="{FF2B5EF4-FFF2-40B4-BE49-F238E27FC236}">
                <a16:creationId xmlns:a16="http://schemas.microsoft.com/office/drawing/2014/main" id="{42390328-1B18-9E1B-8A39-1D9B1271E62F}"/>
              </a:ext>
            </a:extLst>
          </p:cNvPr>
          <p:cNvPicPr>
            <a:picLocks noChangeAspect="1"/>
          </p:cNvPicPr>
          <p:nvPr/>
        </p:nvPicPr>
        <p:blipFill>
          <a:blip r:embed="rId9"/>
          <a:stretch>
            <a:fillRect/>
          </a:stretch>
        </p:blipFill>
        <p:spPr>
          <a:xfrm>
            <a:off x="3981797" y="4563234"/>
            <a:ext cx="3451300" cy="2257663"/>
          </a:xfrm>
          <a:prstGeom prst="rect">
            <a:avLst/>
          </a:prstGeom>
          <a:effectLst>
            <a:softEdge rad="88900"/>
          </a:effectLst>
        </p:spPr>
      </p:pic>
    </p:spTree>
    <p:extLst>
      <p:ext uri="{BB962C8B-B14F-4D97-AF65-F5344CB8AC3E}">
        <p14:creationId xmlns:p14="http://schemas.microsoft.com/office/powerpoint/2010/main" val="3640316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2" name="Google Shape;232;g3d4214f4061_0_13" title="3.png"/>
          <p:cNvPicPr preferRelativeResize="0"/>
          <p:nvPr/>
        </p:nvPicPr>
        <p:blipFill rotWithShape="1">
          <a:blip r:embed="rId3">
            <a:alphaModFix/>
          </a:blip>
          <a:srcRect/>
          <a:stretch/>
        </p:blipFill>
        <p:spPr>
          <a:xfrm>
            <a:off x="7715878" y="1410763"/>
            <a:ext cx="4036468" cy="4036468"/>
          </a:xfrm>
          <a:prstGeom prst="rect">
            <a:avLst/>
          </a:prstGeom>
          <a:noFill/>
          <a:ln>
            <a:noFill/>
          </a:ln>
        </p:spPr>
      </p:pic>
      <p:sp>
        <p:nvSpPr>
          <p:cNvPr id="233" name="Google Shape;233;g3d4214f4061_0_13"/>
          <p:cNvSpPr txBox="1"/>
          <p:nvPr/>
        </p:nvSpPr>
        <p:spPr>
          <a:xfrm>
            <a:off x="2304533" y="500396"/>
            <a:ext cx="8680400" cy="7596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200"/>
            </a:pPr>
            <a:r>
              <a:rPr lang="en-US" sz="4267" kern="0">
                <a:solidFill>
                  <a:srgbClr val="000000"/>
                </a:solidFill>
                <a:latin typeface="Roboto Medium"/>
                <a:ea typeface="Roboto Medium"/>
                <a:cs typeface="Roboto Medium"/>
                <a:sym typeface="Roboto Medium"/>
              </a:rPr>
              <a:t>Join us!</a:t>
            </a:r>
            <a:endParaRPr sz="4267" kern="0">
              <a:solidFill>
                <a:srgbClr val="000000"/>
              </a:solidFill>
              <a:latin typeface="Roboto Medium"/>
              <a:ea typeface="Roboto Medium"/>
              <a:cs typeface="Roboto Medium"/>
              <a:sym typeface="Roboto Medium"/>
            </a:endParaRPr>
          </a:p>
        </p:txBody>
      </p:sp>
      <p:pic>
        <p:nvPicPr>
          <p:cNvPr id="234" name="Google Shape;234;g3d4214f4061_0_13" title="Definitely Use.jpg"/>
          <p:cNvPicPr preferRelativeResize="0"/>
          <p:nvPr/>
        </p:nvPicPr>
        <p:blipFill rotWithShape="1">
          <a:blip r:embed="rId4">
            <a:alphaModFix/>
          </a:blip>
          <a:srcRect t="13860"/>
          <a:stretch/>
        </p:blipFill>
        <p:spPr>
          <a:xfrm>
            <a:off x="449615" y="1410763"/>
            <a:ext cx="7336800" cy="4036468"/>
          </a:xfrm>
          <a:prstGeom prst="rect">
            <a:avLst/>
          </a:prstGeom>
          <a:noFill/>
          <a:ln>
            <a:noFill/>
          </a:ln>
        </p:spPr>
      </p:pic>
      <p:sp>
        <p:nvSpPr>
          <p:cNvPr id="235" name="Google Shape;235;g3d4214f4061_0_13"/>
          <p:cNvSpPr/>
          <p:nvPr/>
        </p:nvSpPr>
        <p:spPr>
          <a:xfrm>
            <a:off x="117533" y="5791700"/>
            <a:ext cx="2804000" cy="1160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400"/>
            </a:pPr>
            <a:endParaRPr sz="1867" kern="0">
              <a:solidFill>
                <a:srgbClr val="000000"/>
              </a:solidFill>
              <a:latin typeface="Arial"/>
              <a:ea typeface="Arial"/>
              <a:cs typeface="Arial"/>
              <a:sym typeface="Arial"/>
            </a:endParaRPr>
          </a:p>
        </p:txBody>
      </p:sp>
      <p:sp>
        <p:nvSpPr>
          <p:cNvPr id="236" name="Google Shape;236;g3d4214f4061_0_13"/>
          <p:cNvSpPr txBox="1"/>
          <p:nvPr/>
        </p:nvSpPr>
        <p:spPr>
          <a:xfrm>
            <a:off x="157267" y="5481551"/>
            <a:ext cx="5153600" cy="759600"/>
          </a:xfrm>
          <a:prstGeom prst="rect">
            <a:avLst/>
          </a:prstGeom>
          <a:noFill/>
          <a:ln>
            <a:noFill/>
          </a:ln>
        </p:spPr>
        <p:txBody>
          <a:bodyPr spcFirstLastPara="1" wrap="square" lIns="121900" tIns="121900" rIns="121900" bIns="121900" anchor="t" anchorCtr="0">
            <a:noAutofit/>
          </a:bodyPr>
          <a:lstStyle/>
          <a:p>
            <a:pPr algn="r" defTabSz="1219170">
              <a:buClr>
                <a:srgbClr val="000000"/>
              </a:buClr>
              <a:buSzPts val="2200"/>
            </a:pPr>
            <a:endParaRPr sz="1867" kern="0">
              <a:solidFill>
                <a:srgbClr val="000000"/>
              </a:solidFill>
              <a:latin typeface="Arial"/>
              <a:ea typeface="Arial"/>
              <a:cs typeface="Arial"/>
              <a:sym typeface="Arial"/>
            </a:endParaRPr>
          </a:p>
          <a:p>
            <a:pPr algn="r" defTabSz="1219170">
              <a:buClr>
                <a:srgbClr val="000000"/>
              </a:buClr>
              <a:buSzPts val="2200"/>
            </a:pPr>
            <a:r>
              <a:rPr lang="en-US" sz="2800" u="sng" kern="0">
                <a:solidFill>
                  <a:srgbClr val="427E93"/>
                </a:solidFill>
                <a:latin typeface="Roboto Light"/>
                <a:ea typeface="Roboto Light"/>
                <a:cs typeface="Roboto Light"/>
                <a:sym typeface="Roboto Light"/>
                <a:hlinkClick r:id="rId5">
                  <a:extLst>
                    <a:ext uri="{A12FA001-AC4F-418D-AE19-62706E023703}">
                      <ahyp:hlinkClr xmlns:ahyp="http://schemas.microsoft.com/office/drawing/2018/hyperlinkcolor" val="tx"/>
                    </a:ext>
                  </a:extLst>
                </a:hlinkClick>
              </a:rPr>
              <a:t>www.sustainablefleetexpo.com</a:t>
            </a:r>
            <a:endParaRPr sz="2800" kern="0">
              <a:solidFill>
                <a:srgbClr val="427E93"/>
              </a:solidFill>
              <a:latin typeface="Roboto Light"/>
              <a:ea typeface="Roboto Light"/>
              <a:cs typeface="Roboto Light"/>
              <a:sym typeface="Roboto Light"/>
            </a:endParaRPr>
          </a:p>
          <a:p>
            <a:pPr algn="r" defTabSz="1219170">
              <a:buClr>
                <a:srgbClr val="000000"/>
              </a:buClr>
              <a:buSzPts val="2200"/>
            </a:pPr>
            <a:endParaRPr sz="2800" kern="0">
              <a:solidFill>
                <a:srgbClr val="427E93"/>
              </a:solidFill>
              <a:latin typeface="Roboto Light"/>
              <a:ea typeface="Roboto Light"/>
              <a:cs typeface="Roboto Light"/>
              <a:sym typeface="Roboto Light"/>
            </a:endParaRPr>
          </a:p>
        </p:txBody>
      </p:sp>
    </p:spTree>
    <p:extLst>
      <p:ext uri="{BB962C8B-B14F-4D97-AF65-F5344CB8AC3E}">
        <p14:creationId xmlns:p14="http://schemas.microsoft.com/office/powerpoint/2010/main" val="2989482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83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2C28675C-E688-00A2-3C8E-02B33EBA2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6DA8AE-5D74-8DA0-0AA1-CD5AA2638E55}"/>
              </a:ext>
            </a:extLst>
          </p:cNvPr>
          <p:cNvSpPr>
            <a:spLocks noGrp="1"/>
          </p:cNvSpPr>
          <p:nvPr>
            <p:ph type="title"/>
          </p:nvPr>
        </p:nvSpPr>
        <p:spPr>
          <a:xfrm>
            <a:off x="123702" y="0"/>
            <a:ext cx="11594969" cy="978794"/>
          </a:xfrm>
        </p:spPr>
        <p:txBody>
          <a:bodyPr>
            <a:normAutofit/>
          </a:bodyPr>
          <a:lstStyle/>
          <a:p>
            <a:pPr algn="ctr"/>
            <a:r>
              <a:rPr lang="en-US" sz="5400" dirty="0">
                <a:solidFill>
                  <a:schemeClr val="bg1"/>
                </a:solidFill>
              </a:rPr>
              <a:t>strategy</a:t>
            </a:r>
            <a:endParaRPr lang="en-US" sz="4400" dirty="0">
              <a:solidFill>
                <a:schemeClr val="bg1"/>
              </a:solidFill>
            </a:endParaRPr>
          </a:p>
        </p:txBody>
      </p:sp>
      <p:sp>
        <p:nvSpPr>
          <p:cNvPr id="3" name="Text Placeholder 2">
            <a:extLst>
              <a:ext uri="{FF2B5EF4-FFF2-40B4-BE49-F238E27FC236}">
                <a16:creationId xmlns:a16="http://schemas.microsoft.com/office/drawing/2014/main" id="{185D3C8C-F384-8E00-353C-043B2F10B564}"/>
              </a:ext>
            </a:extLst>
          </p:cNvPr>
          <p:cNvSpPr>
            <a:spLocks noGrp="1"/>
          </p:cNvSpPr>
          <p:nvPr>
            <p:ph type="body" idx="1"/>
          </p:nvPr>
        </p:nvSpPr>
        <p:spPr>
          <a:xfrm>
            <a:off x="717174" y="762001"/>
            <a:ext cx="11001497" cy="5791200"/>
          </a:xfrm>
        </p:spPr>
        <p:txBody>
          <a:bodyPr>
            <a:normAutofit fontScale="85000" lnSpcReduction="20000"/>
          </a:bodyPr>
          <a:lstStyle/>
          <a:p>
            <a:pPr marL="342900" indent="-342900">
              <a:buFont typeface="Wingdings" panose="05000000000000000000" pitchFamily="2" charset="2"/>
              <a:buChar char="Ø"/>
            </a:pPr>
            <a:r>
              <a:rPr lang="en-US" sz="2100" b="1" dirty="0">
                <a:solidFill>
                  <a:schemeClr val="bg1"/>
                </a:solidFill>
              </a:rPr>
              <a:t>Light Fleet - </a:t>
            </a:r>
          </a:p>
          <a:p>
            <a:r>
              <a:rPr lang="en-US" dirty="0">
                <a:solidFill>
                  <a:schemeClr val="bg1"/>
                </a:solidFill>
              </a:rPr>
              <a:t>	Passenger Cars</a:t>
            </a:r>
          </a:p>
          <a:p>
            <a:r>
              <a:rPr lang="en-US" dirty="0">
                <a:solidFill>
                  <a:schemeClr val="bg1"/>
                </a:solidFill>
              </a:rPr>
              <a:t>	Pickups and Utility Trucks</a:t>
            </a:r>
          </a:p>
          <a:p>
            <a:r>
              <a:rPr lang="en-US" dirty="0">
                <a:solidFill>
                  <a:schemeClr val="bg1"/>
                </a:solidFill>
              </a:rPr>
              <a:t>	Offsets Purchases for Heavy Fleet (CARB-ACF – California) – Vehicle Class Changes</a:t>
            </a:r>
          </a:p>
          <a:p>
            <a:pPr marL="342900" indent="-342900">
              <a:buFont typeface="Wingdings" panose="05000000000000000000" pitchFamily="2" charset="2"/>
              <a:buChar char="Ø"/>
            </a:pPr>
            <a:r>
              <a:rPr lang="en-US" sz="2100" b="1" dirty="0">
                <a:solidFill>
                  <a:schemeClr val="bg1"/>
                </a:solidFill>
              </a:rPr>
              <a:t>Heavy Fleet - </a:t>
            </a:r>
          </a:p>
          <a:p>
            <a:r>
              <a:rPr lang="en-US" dirty="0">
                <a:solidFill>
                  <a:schemeClr val="bg1"/>
                </a:solidFill>
              </a:rPr>
              <a:t>	CARB –ACF Compliance - Scheduled Purchases vs Milestone can heavily influence timelines</a:t>
            </a:r>
          </a:p>
          <a:p>
            <a:r>
              <a:rPr lang="en-US" dirty="0">
                <a:solidFill>
                  <a:schemeClr val="bg1"/>
                </a:solidFill>
              </a:rPr>
              <a:t>	CARB Exemptions vs Internal Policies and Sustainability Goals</a:t>
            </a:r>
          </a:p>
          <a:p>
            <a:r>
              <a:rPr lang="en-US" dirty="0">
                <a:solidFill>
                  <a:schemeClr val="bg1"/>
                </a:solidFill>
              </a:rPr>
              <a:t>	Contingency Plans – What do you do if there is no exemption, but also not suitable ZEV 	option?</a:t>
            </a:r>
          </a:p>
          <a:p>
            <a:pPr marL="342900" indent="-342900">
              <a:buFont typeface="Wingdings" panose="05000000000000000000" pitchFamily="2" charset="2"/>
              <a:buChar char="Ø"/>
            </a:pPr>
            <a:r>
              <a:rPr lang="en-US" sz="2100" b="1" dirty="0">
                <a:solidFill>
                  <a:schemeClr val="bg1"/>
                </a:solidFill>
              </a:rPr>
              <a:t>Considerations – </a:t>
            </a:r>
          </a:p>
          <a:p>
            <a:r>
              <a:rPr lang="en-US" sz="2100" b="1" dirty="0">
                <a:solidFill>
                  <a:schemeClr val="bg1"/>
                </a:solidFill>
              </a:rPr>
              <a:t>	</a:t>
            </a:r>
            <a:r>
              <a:rPr lang="en-US" dirty="0">
                <a:solidFill>
                  <a:schemeClr val="bg1"/>
                </a:solidFill>
              </a:rPr>
              <a:t>Telematics – A must for informed, data driven decisions!</a:t>
            </a:r>
          </a:p>
          <a:p>
            <a:r>
              <a:rPr lang="en-US" dirty="0">
                <a:solidFill>
                  <a:schemeClr val="bg1"/>
                </a:solidFill>
              </a:rPr>
              <a:t>	Utilization – Right Size the Fleet. Downsizing (where appropriate) can help free up capital for ZEV purchases.</a:t>
            </a:r>
          </a:p>
          <a:p>
            <a:r>
              <a:rPr lang="en-US" dirty="0">
                <a:solidFill>
                  <a:schemeClr val="bg1"/>
                </a:solidFill>
              </a:rPr>
              <a:t>	Capital Cost Management and Budget – Long Term Forecasting.</a:t>
            </a:r>
          </a:p>
          <a:p>
            <a:r>
              <a:rPr lang="en-US" dirty="0">
                <a:solidFill>
                  <a:schemeClr val="bg1"/>
                </a:solidFill>
              </a:rPr>
              <a:t>	Do vehicle lifecycles and replacement policy align with your electrification strategy?</a:t>
            </a:r>
          </a:p>
          <a:p>
            <a:r>
              <a:rPr lang="en-US" dirty="0">
                <a:solidFill>
                  <a:schemeClr val="bg1"/>
                </a:solidFill>
              </a:rPr>
              <a:t>	Capital, Grants, Incentives for Charging Infrastructure – Who bears the cost of infrastructure?</a:t>
            </a:r>
          </a:p>
          <a:p>
            <a:r>
              <a:rPr lang="en-US" dirty="0">
                <a:solidFill>
                  <a:schemeClr val="bg1"/>
                </a:solidFill>
              </a:rPr>
              <a:t>	Property – Owned or Leased?</a:t>
            </a:r>
          </a:p>
          <a:p>
            <a:r>
              <a:rPr lang="en-US" dirty="0">
                <a:solidFill>
                  <a:schemeClr val="bg1"/>
                </a:solidFill>
              </a:rPr>
              <a:t>	Will your electrical utility be able to deliver capacity on your timeline?</a:t>
            </a:r>
          </a:p>
          <a:p>
            <a:r>
              <a:rPr lang="en-US" dirty="0">
                <a:solidFill>
                  <a:schemeClr val="bg1"/>
                </a:solidFill>
              </a:rPr>
              <a:t>	Contingency Plan for Interim Charging?</a:t>
            </a:r>
          </a:p>
          <a:p>
            <a:r>
              <a:rPr lang="en-US" dirty="0">
                <a:solidFill>
                  <a:schemeClr val="bg1"/>
                </a:solidFill>
              </a:rPr>
              <a:t>	Outside Consulting?</a:t>
            </a:r>
          </a:p>
          <a:p>
            <a:endParaRPr lang="en-US" dirty="0">
              <a:solidFill>
                <a:schemeClr val="bg1"/>
              </a:solidFill>
            </a:endParaRPr>
          </a:p>
          <a:p>
            <a:endParaRPr lang="en-US" dirty="0">
              <a:solidFill>
                <a:schemeClr val="bg1"/>
              </a:solidFill>
            </a:endParaRPr>
          </a:p>
          <a:p>
            <a:endParaRPr lang="en-US" dirty="0">
              <a:solidFill>
                <a:schemeClr val="bg1"/>
              </a:solidFill>
            </a:endParaRPr>
          </a:p>
          <a:p>
            <a:pPr marL="342900" indent="-342900">
              <a:buFont typeface="Wingdings" panose="05000000000000000000" pitchFamily="2" charset="2"/>
              <a:buChar char="Ø"/>
            </a:pPr>
            <a:endParaRPr lang="en-US" dirty="0">
              <a:solidFill>
                <a:schemeClr val="bg1"/>
              </a:solidFill>
            </a:endParaRPr>
          </a:p>
          <a:p>
            <a:endParaRPr lang="en-US" dirty="0">
              <a:solidFill>
                <a:schemeClr val="bg1"/>
              </a:solidFill>
            </a:endParaRPr>
          </a:p>
          <a:p>
            <a:pPr marL="342900" indent="-342900">
              <a:buFont typeface="Wingdings" panose="05000000000000000000" pitchFamily="2" charset="2"/>
              <a:buChar char="Ø"/>
            </a:pPr>
            <a:endParaRPr lang="en-US" dirty="0">
              <a:solidFill>
                <a:schemeClr val="bg1"/>
              </a:solidFill>
            </a:endParaRPr>
          </a:p>
          <a:p>
            <a:pPr lvl="2"/>
            <a:endParaRPr lang="en-US" dirty="0">
              <a:solidFill>
                <a:schemeClr val="bg1"/>
              </a:solidFill>
            </a:endParaRPr>
          </a:p>
          <a:p>
            <a:endParaRPr lang="en-US" dirty="0">
              <a:solidFill>
                <a:schemeClr val="tx1"/>
              </a:solidFill>
            </a:endParaRPr>
          </a:p>
        </p:txBody>
      </p:sp>
      <p:pic>
        <p:nvPicPr>
          <p:cNvPr id="4" name="Picture 3">
            <a:extLst>
              <a:ext uri="{FF2B5EF4-FFF2-40B4-BE49-F238E27FC236}">
                <a16:creationId xmlns:a16="http://schemas.microsoft.com/office/drawing/2014/main" id="{D90F5D52-5D89-1C3E-3691-AE9E2F107690}"/>
              </a:ext>
            </a:extLst>
          </p:cNvPr>
          <p:cNvPicPr>
            <a:picLocks noChangeAspect="1"/>
          </p:cNvPicPr>
          <p:nvPr/>
        </p:nvPicPr>
        <p:blipFill>
          <a:blip r:embed="rId3"/>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2081000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11AB3376-C660-75B5-31DE-4D8BC14C53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368C0-35D6-BD96-40DF-E88D48A77521}"/>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EV / ICE purchase tracking for carb -</a:t>
            </a:r>
            <a:r>
              <a:rPr lang="en-US" sz="3600" dirty="0" err="1">
                <a:solidFill>
                  <a:schemeClr val="bg1"/>
                </a:solidFill>
              </a:rPr>
              <a:t>acf</a:t>
            </a:r>
            <a:br>
              <a:rPr lang="en-US" sz="3600" dirty="0"/>
            </a:br>
            <a:endParaRPr lang="en-US" sz="3600" dirty="0"/>
          </a:p>
        </p:txBody>
      </p:sp>
      <p:sp>
        <p:nvSpPr>
          <p:cNvPr id="3" name="Text Placeholder 2">
            <a:extLst>
              <a:ext uri="{FF2B5EF4-FFF2-40B4-BE49-F238E27FC236}">
                <a16:creationId xmlns:a16="http://schemas.microsoft.com/office/drawing/2014/main" id="{7FFFEC25-C4AB-3B4E-639D-8369E5DE6464}"/>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9" name="TextBox 8">
            <a:extLst>
              <a:ext uri="{FF2B5EF4-FFF2-40B4-BE49-F238E27FC236}">
                <a16:creationId xmlns:a16="http://schemas.microsoft.com/office/drawing/2014/main" id="{9A7DC961-86F4-5F53-F93D-90D978D9B5D1}"/>
              </a:ext>
            </a:extLst>
          </p:cNvPr>
          <p:cNvSpPr txBox="1"/>
          <p:nvPr/>
        </p:nvSpPr>
        <p:spPr>
          <a:xfrm>
            <a:off x="-163515" y="6581001"/>
            <a:ext cx="12514728" cy="276999"/>
          </a:xfrm>
          <a:prstGeom prst="rect">
            <a:avLst/>
          </a:prstGeom>
          <a:noFill/>
          <a:effectLst>
            <a:softEdge rad="50800"/>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Data shown does not represent an approved vehicle replacement plan. Actual implementation is likely to differ from the analysis shown.</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Picture 5" descr="Table&#10;&#10;AI-generated content may be incorrect.">
            <a:extLst>
              <a:ext uri="{FF2B5EF4-FFF2-40B4-BE49-F238E27FC236}">
                <a16:creationId xmlns:a16="http://schemas.microsoft.com/office/drawing/2014/main" id="{6B500B24-0BB2-90E0-A1FB-631F8218CE71}"/>
              </a:ext>
            </a:extLst>
          </p:cNvPr>
          <p:cNvPicPr>
            <a:picLocks noChangeAspect="1"/>
          </p:cNvPicPr>
          <p:nvPr/>
        </p:nvPicPr>
        <p:blipFill>
          <a:blip r:embed="rId2"/>
          <a:stretch>
            <a:fillRect/>
          </a:stretch>
        </p:blipFill>
        <p:spPr>
          <a:xfrm>
            <a:off x="729173" y="735487"/>
            <a:ext cx="10592419" cy="6122513"/>
          </a:xfrm>
          <a:prstGeom prst="rect">
            <a:avLst/>
          </a:prstGeom>
        </p:spPr>
      </p:pic>
    </p:spTree>
    <p:extLst>
      <p:ext uri="{BB962C8B-B14F-4D97-AF65-F5344CB8AC3E}">
        <p14:creationId xmlns:p14="http://schemas.microsoft.com/office/powerpoint/2010/main" val="417573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49416-C344-CEF5-4F37-433B77BC1426}"/>
            </a:ext>
          </a:extLst>
        </p:cNvPr>
        <p:cNvGrpSpPr/>
        <p:nvPr/>
      </p:nvGrpSpPr>
      <p:grpSpPr>
        <a:xfrm>
          <a:off x="0" y="0"/>
          <a:ext cx="0" cy="0"/>
          <a:chOff x="0" y="0"/>
          <a:chExt cx="0" cy="0"/>
        </a:xfrm>
      </p:grpSpPr>
      <p:pic>
        <p:nvPicPr>
          <p:cNvPr id="7" name="Picture 6" descr="A picture containing outdoor, road, car, tree&#10;&#10;AI-generated content may be incorrect.">
            <a:extLst>
              <a:ext uri="{FF2B5EF4-FFF2-40B4-BE49-F238E27FC236}">
                <a16:creationId xmlns:a16="http://schemas.microsoft.com/office/drawing/2014/main" id="{BFE98DB8-880E-A3FB-9BDF-336EAE4C2903}"/>
              </a:ext>
            </a:extLst>
          </p:cNvPr>
          <p:cNvPicPr>
            <a:picLocks noChangeAspect="1"/>
          </p:cNvPicPr>
          <p:nvPr/>
        </p:nvPicPr>
        <p:blipFill>
          <a:blip r:embed="rId2"/>
          <a:stretch>
            <a:fillRect/>
          </a:stretch>
        </p:blipFill>
        <p:spPr>
          <a:xfrm>
            <a:off x="439106" y="3708476"/>
            <a:ext cx="4386112" cy="2966477"/>
          </a:xfrm>
          <a:prstGeom prst="rect">
            <a:avLst/>
          </a:prstGeom>
        </p:spPr>
      </p:pic>
      <p:pic>
        <p:nvPicPr>
          <p:cNvPr id="14" name="Picture 13" descr="A white pickup truck&#10;&#10;AI-generated content may be incorrect.">
            <a:extLst>
              <a:ext uri="{FF2B5EF4-FFF2-40B4-BE49-F238E27FC236}">
                <a16:creationId xmlns:a16="http://schemas.microsoft.com/office/drawing/2014/main" id="{23BF1B7F-5FBE-20E0-3CAB-E817B56CA839}"/>
              </a:ext>
            </a:extLst>
          </p:cNvPr>
          <p:cNvPicPr>
            <a:picLocks noChangeAspect="1"/>
          </p:cNvPicPr>
          <p:nvPr/>
        </p:nvPicPr>
        <p:blipFill>
          <a:blip r:embed="rId3"/>
          <a:stretch>
            <a:fillRect/>
          </a:stretch>
        </p:blipFill>
        <p:spPr>
          <a:xfrm>
            <a:off x="5658553" y="183047"/>
            <a:ext cx="5608751" cy="3606557"/>
          </a:xfrm>
          <a:prstGeom prst="rect">
            <a:avLst/>
          </a:prstGeom>
        </p:spPr>
      </p:pic>
      <p:pic>
        <p:nvPicPr>
          <p:cNvPr id="16" name="Picture 15" descr="A picture containing road, truck, transport&#10;&#10;AI-generated content may be incorrect.">
            <a:extLst>
              <a:ext uri="{FF2B5EF4-FFF2-40B4-BE49-F238E27FC236}">
                <a16:creationId xmlns:a16="http://schemas.microsoft.com/office/drawing/2014/main" id="{C79622C0-45CA-BC20-F4DD-0563C022A097}"/>
              </a:ext>
            </a:extLst>
          </p:cNvPr>
          <p:cNvPicPr>
            <a:picLocks noChangeAspect="1"/>
          </p:cNvPicPr>
          <p:nvPr/>
        </p:nvPicPr>
        <p:blipFill>
          <a:blip r:embed="rId4"/>
          <a:stretch>
            <a:fillRect/>
          </a:stretch>
        </p:blipFill>
        <p:spPr>
          <a:xfrm>
            <a:off x="290730" y="183047"/>
            <a:ext cx="4038338" cy="3376079"/>
          </a:xfrm>
          <a:prstGeom prst="rect">
            <a:avLst/>
          </a:prstGeom>
        </p:spPr>
      </p:pic>
    </p:spTree>
    <p:extLst>
      <p:ext uri="{BB962C8B-B14F-4D97-AF65-F5344CB8AC3E}">
        <p14:creationId xmlns:p14="http://schemas.microsoft.com/office/powerpoint/2010/main" val="113683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2F12A-9FB8-14DB-7ED6-55822C59E45A}"/>
            </a:ext>
          </a:extLst>
        </p:cNvPr>
        <p:cNvGrpSpPr/>
        <p:nvPr/>
      </p:nvGrpSpPr>
      <p:grpSpPr>
        <a:xfrm>
          <a:off x="0" y="0"/>
          <a:ext cx="0" cy="0"/>
          <a:chOff x="0" y="0"/>
          <a:chExt cx="0" cy="0"/>
        </a:xfrm>
      </p:grpSpPr>
      <p:pic>
        <p:nvPicPr>
          <p:cNvPr id="4" name="Picture 3" descr="A white truck parked in a parking lot&#10;&#10;AI-generated content may be incorrect.">
            <a:extLst>
              <a:ext uri="{FF2B5EF4-FFF2-40B4-BE49-F238E27FC236}">
                <a16:creationId xmlns:a16="http://schemas.microsoft.com/office/drawing/2014/main" id="{FA91F59F-3787-EF97-4E45-DFE57D6201FD}"/>
              </a:ext>
            </a:extLst>
          </p:cNvPr>
          <p:cNvPicPr>
            <a:picLocks noChangeAspect="1"/>
          </p:cNvPicPr>
          <p:nvPr/>
        </p:nvPicPr>
        <p:blipFill>
          <a:blip r:embed="rId2"/>
          <a:stretch>
            <a:fillRect/>
          </a:stretch>
        </p:blipFill>
        <p:spPr>
          <a:xfrm>
            <a:off x="7171562" y="388055"/>
            <a:ext cx="4676727" cy="2112807"/>
          </a:xfrm>
          <a:prstGeom prst="rect">
            <a:avLst/>
          </a:prstGeom>
          <a:effectLst>
            <a:softEdge rad="101600"/>
          </a:effectLst>
        </p:spPr>
      </p:pic>
      <p:pic>
        <p:nvPicPr>
          <p:cNvPr id="9" name="Picture 8" descr="A white truck parked in a parking lot&#10;&#10;AI-generated content may be incorrect.">
            <a:extLst>
              <a:ext uri="{FF2B5EF4-FFF2-40B4-BE49-F238E27FC236}">
                <a16:creationId xmlns:a16="http://schemas.microsoft.com/office/drawing/2014/main" id="{3EFBED9F-64BE-FE74-33A8-A236EF81DA10}"/>
              </a:ext>
            </a:extLst>
          </p:cNvPr>
          <p:cNvPicPr>
            <a:picLocks noChangeAspect="1"/>
          </p:cNvPicPr>
          <p:nvPr/>
        </p:nvPicPr>
        <p:blipFill>
          <a:blip r:embed="rId3"/>
          <a:stretch>
            <a:fillRect/>
          </a:stretch>
        </p:blipFill>
        <p:spPr>
          <a:xfrm>
            <a:off x="281290" y="388055"/>
            <a:ext cx="6635816" cy="2775259"/>
          </a:xfrm>
          <a:prstGeom prst="rect">
            <a:avLst/>
          </a:prstGeom>
          <a:effectLst>
            <a:softEdge rad="101600"/>
          </a:effectLst>
        </p:spPr>
      </p:pic>
      <p:pic>
        <p:nvPicPr>
          <p:cNvPr id="11" name="Picture 10" descr="A picture containing sky, road, outdoor, truck&#10;&#10;AI-generated content may be incorrect.">
            <a:extLst>
              <a:ext uri="{FF2B5EF4-FFF2-40B4-BE49-F238E27FC236}">
                <a16:creationId xmlns:a16="http://schemas.microsoft.com/office/drawing/2014/main" id="{C71D433B-F9DA-4E4C-F22A-8A49009171BE}"/>
              </a:ext>
            </a:extLst>
          </p:cNvPr>
          <p:cNvPicPr>
            <a:picLocks noChangeAspect="1"/>
          </p:cNvPicPr>
          <p:nvPr/>
        </p:nvPicPr>
        <p:blipFill>
          <a:blip r:embed="rId4"/>
          <a:stretch>
            <a:fillRect/>
          </a:stretch>
        </p:blipFill>
        <p:spPr>
          <a:xfrm>
            <a:off x="301662" y="3553209"/>
            <a:ext cx="6615444" cy="2775259"/>
          </a:xfrm>
          <a:prstGeom prst="rect">
            <a:avLst/>
          </a:prstGeom>
          <a:effectLst>
            <a:softEdge rad="101600"/>
          </a:effectLst>
        </p:spPr>
      </p:pic>
      <p:pic>
        <p:nvPicPr>
          <p:cNvPr id="13" name="Picture 12" descr="A picture containing sky, outdoor, tarmac, dock&#10;&#10;AI-generated content may be incorrect.">
            <a:extLst>
              <a:ext uri="{FF2B5EF4-FFF2-40B4-BE49-F238E27FC236}">
                <a16:creationId xmlns:a16="http://schemas.microsoft.com/office/drawing/2014/main" id="{8DF18A89-74AD-624A-DC5E-D883E76504FC}"/>
              </a:ext>
            </a:extLst>
          </p:cNvPr>
          <p:cNvPicPr>
            <a:picLocks noChangeAspect="1"/>
          </p:cNvPicPr>
          <p:nvPr/>
        </p:nvPicPr>
        <p:blipFill>
          <a:blip r:embed="rId5"/>
          <a:stretch>
            <a:fillRect/>
          </a:stretch>
        </p:blipFill>
        <p:spPr>
          <a:xfrm>
            <a:off x="7109139" y="2556727"/>
            <a:ext cx="4801571" cy="4148997"/>
          </a:xfrm>
          <a:prstGeom prst="rect">
            <a:avLst/>
          </a:prstGeom>
          <a:effectLst>
            <a:softEdge rad="101600"/>
          </a:effectLst>
        </p:spPr>
      </p:pic>
    </p:spTree>
    <p:extLst>
      <p:ext uri="{BB962C8B-B14F-4D97-AF65-F5344CB8AC3E}">
        <p14:creationId xmlns:p14="http://schemas.microsoft.com/office/powerpoint/2010/main" val="3317107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7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5F48CF61-89C5-8D92-C41E-C150EF7266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27EC1E-7235-DB55-CAE8-C0C0C0158656}"/>
              </a:ext>
            </a:extLst>
          </p:cNvPr>
          <p:cNvSpPr>
            <a:spLocks noGrp="1"/>
          </p:cNvSpPr>
          <p:nvPr>
            <p:ph type="title"/>
          </p:nvPr>
        </p:nvSpPr>
        <p:spPr>
          <a:xfrm>
            <a:off x="74908" y="454891"/>
            <a:ext cx="12042183" cy="608308"/>
          </a:xfrm>
        </p:spPr>
        <p:txBody>
          <a:bodyPr>
            <a:noAutofit/>
          </a:bodyPr>
          <a:lstStyle/>
          <a:p>
            <a:pPr algn="ctr"/>
            <a:r>
              <a:rPr lang="en-US" sz="3600" dirty="0">
                <a:solidFill>
                  <a:schemeClr val="bg1"/>
                </a:solidFill>
              </a:rPr>
              <a:t>Maximize the benefits of your data</a:t>
            </a:r>
            <a:br>
              <a:rPr lang="en-US" sz="3600" dirty="0"/>
            </a:br>
            <a:endParaRPr lang="en-US" sz="3600" dirty="0"/>
          </a:p>
        </p:txBody>
      </p:sp>
      <p:sp>
        <p:nvSpPr>
          <p:cNvPr id="3" name="Text Placeholder 2">
            <a:extLst>
              <a:ext uri="{FF2B5EF4-FFF2-40B4-BE49-F238E27FC236}">
                <a16:creationId xmlns:a16="http://schemas.microsoft.com/office/drawing/2014/main" id="{B6529EB4-F170-9094-99F9-196DBDBB3315}"/>
              </a:ext>
            </a:extLst>
          </p:cNvPr>
          <p:cNvSpPr>
            <a:spLocks noGrp="1"/>
          </p:cNvSpPr>
          <p:nvPr>
            <p:ph type="body" idx="1"/>
          </p:nvPr>
        </p:nvSpPr>
        <p:spPr>
          <a:xfrm>
            <a:off x="362842" y="1216711"/>
            <a:ext cx="11205057" cy="5091193"/>
          </a:xfrm>
        </p:spPr>
        <p:txBody>
          <a:bodyPr>
            <a:noAutofit/>
          </a:bodyPr>
          <a:lstStyle/>
          <a:p>
            <a:endParaRPr lang="en-US" b="1" i="1" dirty="0">
              <a:solidFill>
                <a:schemeClr val="bg1"/>
              </a:solidFill>
            </a:endParaRPr>
          </a:p>
          <a:p>
            <a:pPr marL="457200" indent="-457200">
              <a:buFont typeface="Wingdings" panose="05000000000000000000" pitchFamily="2" charset="2"/>
              <a:buChar char="Ø"/>
            </a:pPr>
            <a:r>
              <a:rPr lang="en-US" sz="1800" b="1" dirty="0">
                <a:solidFill>
                  <a:schemeClr val="bg1"/>
                </a:solidFill>
              </a:rPr>
              <a:t>The Basics – </a:t>
            </a:r>
            <a:r>
              <a:rPr lang="en-US" sz="1800" dirty="0">
                <a:solidFill>
                  <a:schemeClr val="bg1"/>
                </a:solidFill>
              </a:rPr>
              <a:t>Safety, PM Currency, PM Quality, Utilization, Unit Availability, Breakdown Rate, Technician Productivity and Efficiency, Accurate Data and Reporting.</a:t>
            </a:r>
          </a:p>
          <a:p>
            <a:pPr marL="457200" indent="-457200">
              <a:buFont typeface="Wingdings" panose="05000000000000000000" pitchFamily="2" charset="2"/>
              <a:buChar char="Ø"/>
            </a:pPr>
            <a:r>
              <a:rPr lang="en-US" sz="1800" b="1" dirty="0">
                <a:solidFill>
                  <a:schemeClr val="bg1"/>
                </a:solidFill>
              </a:rPr>
              <a:t>Transportation Policy and Collective Bargaining - </a:t>
            </a:r>
          </a:p>
          <a:p>
            <a:r>
              <a:rPr lang="en-US" sz="1800" dirty="0">
                <a:solidFill>
                  <a:schemeClr val="bg1"/>
                </a:solidFill>
              </a:rPr>
              <a:t>		Are your policies and agreements up to date?</a:t>
            </a:r>
          </a:p>
          <a:p>
            <a:r>
              <a:rPr lang="en-US" sz="1800" dirty="0">
                <a:solidFill>
                  <a:schemeClr val="bg1"/>
                </a:solidFill>
              </a:rPr>
              <a:t>			Transportation, Authorized Use, Telematics, Utilization, Procurement, Lifecycles, </a:t>
            </a:r>
          </a:p>
          <a:p>
            <a:r>
              <a:rPr lang="en-US" sz="1800" dirty="0">
                <a:solidFill>
                  <a:schemeClr val="bg1"/>
                </a:solidFill>
              </a:rPr>
              <a:t>			Home Retention, Right Sizing</a:t>
            </a:r>
          </a:p>
          <a:p>
            <a:pPr marL="457200" indent="-457200">
              <a:buFont typeface="Wingdings" panose="05000000000000000000" pitchFamily="2" charset="2"/>
              <a:buChar char="Ø"/>
            </a:pPr>
            <a:r>
              <a:rPr lang="en-US" sz="1800" b="1" dirty="0">
                <a:solidFill>
                  <a:schemeClr val="bg1"/>
                </a:solidFill>
              </a:rPr>
              <a:t>KPI and Benchmarking – </a:t>
            </a:r>
            <a:r>
              <a:rPr lang="en-US" sz="1800" dirty="0">
                <a:solidFill>
                  <a:schemeClr val="bg1"/>
                </a:solidFill>
              </a:rPr>
              <a:t>You cannot improve what you cannot measure!</a:t>
            </a:r>
          </a:p>
          <a:p>
            <a:pPr marL="457200" indent="-457200">
              <a:buFont typeface="Wingdings" panose="05000000000000000000" pitchFamily="2" charset="2"/>
              <a:buChar char="Ø"/>
            </a:pPr>
            <a:r>
              <a:rPr lang="en-US" sz="1800" b="1" dirty="0">
                <a:solidFill>
                  <a:schemeClr val="bg1"/>
                </a:solidFill>
              </a:rPr>
              <a:t>Customer Communication and Surveys – </a:t>
            </a:r>
          </a:p>
          <a:p>
            <a:r>
              <a:rPr lang="en-US" sz="1800" dirty="0">
                <a:solidFill>
                  <a:schemeClr val="bg1"/>
                </a:solidFill>
              </a:rPr>
              <a:t>		Are your priorities aligned with those of your customers?</a:t>
            </a:r>
          </a:p>
          <a:p>
            <a:pPr marL="457200" indent="-457200">
              <a:buFont typeface="Wingdings" panose="05000000000000000000" pitchFamily="2" charset="2"/>
              <a:buChar char="Ø"/>
            </a:pPr>
            <a:r>
              <a:rPr lang="en-US" sz="1800" b="1" dirty="0">
                <a:solidFill>
                  <a:schemeClr val="bg1"/>
                </a:solidFill>
              </a:rPr>
              <a:t>Asset Management – </a:t>
            </a:r>
            <a:r>
              <a:rPr lang="en-US" sz="1800" dirty="0">
                <a:solidFill>
                  <a:schemeClr val="bg1"/>
                </a:solidFill>
              </a:rPr>
              <a:t>Vehicle / Equipment Replacement Forecasting</a:t>
            </a:r>
          </a:p>
          <a:p>
            <a:r>
              <a:rPr lang="en-US" sz="1800" dirty="0">
                <a:solidFill>
                  <a:schemeClr val="bg1"/>
                </a:solidFill>
              </a:rPr>
              <a:t>		Don’t wait for the perfect solution while operating inefficient / costly vehicles.</a:t>
            </a:r>
          </a:p>
          <a:p>
            <a:pPr marL="457200" indent="-457200">
              <a:buFont typeface="Wingdings" panose="05000000000000000000" pitchFamily="2" charset="2"/>
              <a:buChar char="Ø"/>
            </a:pPr>
            <a:r>
              <a:rPr lang="en-US" sz="1800" b="1" dirty="0">
                <a:solidFill>
                  <a:schemeClr val="bg1"/>
                </a:solidFill>
              </a:rPr>
              <a:t>Collaboration and Communication – </a:t>
            </a:r>
            <a:r>
              <a:rPr lang="en-US" sz="1800" dirty="0">
                <a:solidFill>
                  <a:schemeClr val="bg1"/>
                </a:solidFill>
              </a:rPr>
              <a:t>City Council, Board of Supervisors, Facilities Management, Real Estate Management, Budget / Accounting, Purchasing, Power Utility</a:t>
            </a:r>
          </a:p>
          <a:p>
            <a:pPr marL="457200" indent="-457200">
              <a:buFont typeface="Wingdings" panose="05000000000000000000" pitchFamily="2" charset="2"/>
              <a:buChar char="Ø"/>
            </a:pPr>
            <a:r>
              <a:rPr lang="en-US" sz="1800" b="1" dirty="0">
                <a:solidFill>
                  <a:schemeClr val="bg1"/>
                </a:solidFill>
              </a:rPr>
              <a:t>Understand your organization’s Environmental / Sustainability Policies and Goals</a:t>
            </a:r>
          </a:p>
          <a:p>
            <a:pPr marL="457200" indent="-457200">
              <a:buFont typeface="Wingdings" panose="05000000000000000000" pitchFamily="2" charset="2"/>
              <a:buChar char="Ø"/>
            </a:pPr>
            <a:endParaRPr lang="en-US" sz="2000" b="1" dirty="0">
              <a:solidFill>
                <a:schemeClr val="bg1"/>
              </a:solidFill>
            </a:endParaRPr>
          </a:p>
          <a:p>
            <a:pPr algn="ctr"/>
            <a:r>
              <a:rPr lang="en-US" dirty="0">
                <a:solidFill>
                  <a:schemeClr val="bg1"/>
                </a:solidFill>
              </a:rPr>
              <a:t>	</a:t>
            </a:r>
          </a:p>
          <a:p>
            <a:pPr algn="ctr"/>
            <a:endParaRPr lang="en-US" dirty="0"/>
          </a:p>
        </p:txBody>
      </p:sp>
      <p:pic>
        <p:nvPicPr>
          <p:cNvPr id="4" name="Picture 3">
            <a:extLst>
              <a:ext uri="{FF2B5EF4-FFF2-40B4-BE49-F238E27FC236}">
                <a16:creationId xmlns:a16="http://schemas.microsoft.com/office/drawing/2014/main" id="{79269382-40E3-74C8-F310-B8283895E86D}"/>
              </a:ext>
            </a:extLst>
          </p:cNvPr>
          <p:cNvPicPr>
            <a:picLocks noChangeAspect="1"/>
          </p:cNvPicPr>
          <p:nvPr/>
        </p:nvPicPr>
        <p:blipFill>
          <a:blip r:embed="rId2"/>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1843656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D3496-9B63-E317-A0DB-8E3508641ED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8443F4-ABB1-53E1-64F9-414C1CFFD24F}"/>
              </a:ext>
            </a:extLst>
          </p:cNvPr>
          <p:cNvSpPr>
            <a:spLocks noGrp="1"/>
          </p:cNvSpPr>
          <p:nvPr>
            <p:ph idx="1"/>
          </p:nvPr>
        </p:nvSpPr>
        <p:spPr>
          <a:xfrm>
            <a:off x="7642140" y="2372881"/>
            <a:ext cx="2667000" cy="2590800"/>
          </a:xfrm>
        </p:spPr>
        <p:txBody>
          <a:bodyPr>
            <a:normAutofit/>
          </a:bodyPr>
          <a:lstStyle/>
          <a:p>
            <a:pPr marL="0" indent="0">
              <a:buNone/>
            </a:pPr>
            <a:endParaRPr lang="en-US" b="1" dirty="0"/>
          </a:p>
          <a:p>
            <a:endParaRPr lang="en-US" sz="3200" dirty="0"/>
          </a:p>
          <a:p>
            <a:pPr lvl="1"/>
            <a:endParaRPr lang="en-US" sz="2800" dirty="0"/>
          </a:p>
        </p:txBody>
      </p:sp>
      <p:pic>
        <p:nvPicPr>
          <p:cNvPr id="6" name="Picture 5" descr="Chart, radar chart&#10;&#10;AI-generated content may be incorrect.">
            <a:extLst>
              <a:ext uri="{FF2B5EF4-FFF2-40B4-BE49-F238E27FC236}">
                <a16:creationId xmlns:a16="http://schemas.microsoft.com/office/drawing/2014/main" id="{8003810C-ADA0-184F-7314-E0920E7E154F}"/>
              </a:ext>
            </a:extLst>
          </p:cNvPr>
          <p:cNvPicPr>
            <a:picLocks noChangeAspect="1"/>
          </p:cNvPicPr>
          <p:nvPr/>
        </p:nvPicPr>
        <p:blipFill>
          <a:blip r:embed="rId2"/>
          <a:stretch>
            <a:fillRect/>
          </a:stretch>
        </p:blipFill>
        <p:spPr>
          <a:xfrm>
            <a:off x="157113" y="411468"/>
            <a:ext cx="11877773" cy="6035063"/>
          </a:xfrm>
          <a:prstGeom prst="rect">
            <a:avLst/>
          </a:prstGeom>
          <a:effectLst>
            <a:softEdge rad="101600"/>
          </a:effectLst>
        </p:spPr>
      </p:pic>
    </p:spTree>
    <p:extLst>
      <p:ext uri="{BB962C8B-B14F-4D97-AF65-F5344CB8AC3E}">
        <p14:creationId xmlns:p14="http://schemas.microsoft.com/office/powerpoint/2010/main" val="1141979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93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34A11-790A-D866-0E3E-619C20B3F991}"/>
              </a:ext>
            </a:extLst>
          </p:cNvPr>
          <p:cNvSpPr>
            <a:spLocks noGrp="1"/>
          </p:cNvSpPr>
          <p:nvPr>
            <p:ph type="title"/>
          </p:nvPr>
        </p:nvSpPr>
        <p:spPr>
          <a:xfrm>
            <a:off x="1979113" y="-55418"/>
            <a:ext cx="8233773" cy="1030310"/>
          </a:xfrm>
        </p:spPr>
        <p:txBody>
          <a:bodyPr>
            <a:normAutofit/>
          </a:bodyPr>
          <a:lstStyle/>
          <a:p>
            <a:pPr algn="ctr"/>
            <a:r>
              <a:rPr lang="en-US" sz="4400" dirty="0">
                <a:solidFill>
                  <a:schemeClr val="bg1"/>
                </a:solidFill>
              </a:rPr>
              <a:t>GPS / Telematics BENEFITS</a:t>
            </a:r>
          </a:p>
        </p:txBody>
      </p:sp>
      <p:sp>
        <p:nvSpPr>
          <p:cNvPr id="3" name="Text Placeholder 2">
            <a:extLst>
              <a:ext uri="{FF2B5EF4-FFF2-40B4-BE49-F238E27FC236}">
                <a16:creationId xmlns:a16="http://schemas.microsoft.com/office/drawing/2014/main" id="{774766AB-911E-5CD5-8478-C920273194E0}"/>
              </a:ext>
            </a:extLst>
          </p:cNvPr>
          <p:cNvSpPr>
            <a:spLocks noGrp="1"/>
          </p:cNvSpPr>
          <p:nvPr>
            <p:ph type="body" idx="1"/>
          </p:nvPr>
        </p:nvSpPr>
        <p:spPr>
          <a:xfrm>
            <a:off x="583382" y="1095876"/>
            <a:ext cx="11025233" cy="5460641"/>
          </a:xfrm>
        </p:spPr>
        <p:txBody>
          <a:bodyPr>
            <a:normAutofit/>
          </a:bodyPr>
          <a:lstStyle/>
          <a:p>
            <a:pPr marL="342900" indent="-342900">
              <a:buFont typeface="Wingdings" panose="05000000000000000000" pitchFamily="2" charset="2"/>
              <a:buChar char="Ø"/>
            </a:pPr>
            <a:r>
              <a:rPr lang="en-US" dirty="0">
                <a:solidFill>
                  <a:schemeClr val="bg1"/>
                </a:solidFill>
              </a:rPr>
              <a:t>GPS / Telematics is the most efficient method to achieve data collection and reporting.</a:t>
            </a:r>
          </a:p>
          <a:p>
            <a:pPr marL="342900" indent="-342900">
              <a:buFont typeface="Wingdings" panose="05000000000000000000" pitchFamily="2" charset="2"/>
              <a:buChar char="Ø"/>
            </a:pPr>
            <a:r>
              <a:rPr lang="en-US" dirty="0">
                <a:solidFill>
                  <a:schemeClr val="bg1"/>
                </a:solidFill>
              </a:rPr>
              <a:t>Regulatory Compliance - Smog checks without removing vehicles from service. </a:t>
            </a:r>
          </a:p>
          <a:p>
            <a:pPr marL="342900" indent="-342900">
              <a:buFont typeface="Wingdings" panose="05000000000000000000" pitchFamily="2" charset="2"/>
              <a:buChar char="Ø"/>
            </a:pPr>
            <a:r>
              <a:rPr lang="en-US" dirty="0">
                <a:solidFill>
                  <a:schemeClr val="bg1"/>
                </a:solidFill>
              </a:rPr>
              <a:t>Clean Truck Check Program – Must use approved GPS provider. ECM and GPS cannot be disabled anytime during test period.</a:t>
            </a:r>
          </a:p>
          <a:p>
            <a:pPr marL="342900" indent="-342900">
              <a:buFont typeface="Wingdings" panose="05000000000000000000" pitchFamily="2" charset="2"/>
              <a:buChar char="Ø"/>
            </a:pPr>
            <a:r>
              <a:rPr lang="en-US" dirty="0">
                <a:solidFill>
                  <a:schemeClr val="bg1"/>
                </a:solidFill>
              </a:rPr>
              <a:t>Advanced Clean Fleet – Exemption approval will require detailed daily data using telematics.</a:t>
            </a:r>
          </a:p>
          <a:p>
            <a:pPr marL="342900" indent="-342900">
              <a:buFont typeface="Wingdings" panose="05000000000000000000" pitchFamily="2" charset="2"/>
              <a:buChar char="Ø"/>
            </a:pPr>
            <a:r>
              <a:rPr lang="en-US" dirty="0">
                <a:solidFill>
                  <a:schemeClr val="bg1"/>
                </a:solidFill>
              </a:rPr>
              <a:t>Emissions testing requirements for off-road equipment are expected from CARB soon. </a:t>
            </a:r>
          </a:p>
          <a:p>
            <a:pPr marL="342900" indent="-342900">
              <a:buFont typeface="Wingdings" panose="05000000000000000000" pitchFamily="2" charset="2"/>
              <a:buChar char="Ø"/>
            </a:pPr>
            <a:r>
              <a:rPr lang="en-US" dirty="0">
                <a:solidFill>
                  <a:schemeClr val="bg1"/>
                </a:solidFill>
              </a:rPr>
              <a:t>Additional Benefits: </a:t>
            </a:r>
          </a:p>
          <a:p>
            <a:r>
              <a:rPr lang="en-US" dirty="0">
                <a:solidFill>
                  <a:schemeClr val="bg1"/>
                </a:solidFill>
              </a:rPr>
              <a:t>	Safety – Speed Monitoring, Seat Belt Notification, Driver Behavior.</a:t>
            </a:r>
          </a:p>
          <a:p>
            <a:pPr marL="339725" indent="-339725"/>
            <a:r>
              <a:rPr lang="en-US" dirty="0">
                <a:solidFill>
                  <a:schemeClr val="bg1"/>
                </a:solidFill>
              </a:rPr>
              <a:t>		Vehicle Data in Real time – Utilization Data, Odometer Readings, Engine Hour Readings, </a:t>
            </a:r>
          </a:p>
          <a:p>
            <a:pPr marL="339725" indent="-339725"/>
            <a:r>
              <a:rPr lang="en-US" dirty="0">
                <a:solidFill>
                  <a:schemeClr val="bg1"/>
                </a:solidFill>
              </a:rPr>
              <a:t>		Emission Fault Notifications, Diagnostics Trouble Codes.</a:t>
            </a:r>
          </a:p>
          <a:p>
            <a:pPr marL="339725" indent="-339725"/>
            <a:r>
              <a:rPr lang="en-US" dirty="0">
                <a:solidFill>
                  <a:schemeClr val="bg1"/>
                </a:solidFill>
              </a:rPr>
              <a:t>		Efficiency – Smog Checks, Automatic Work Requests, avoids breakdowns and reduces down 	time. </a:t>
            </a:r>
          </a:p>
          <a:p>
            <a:r>
              <a:rPr lang="en-US" dirty="0">
                <a:solidFill>
                  <a:schemeClr val="bg1"/>
                </a:solidFill>
              </a:rPr>
              <a:t>	Asset Management – Lifecycle Forecasting</a:t>
            </a:r>
          </a:p>
          <a:p>
            <a:pPr marL="342900" indent="-342900">
              <a:buFont typeface="Wingdings" panose="05000000000000000000" pitchFamily="2" charset="2"/>
              <a:buChar char="Ø"/>
            </a:pPr>
            <a:endParaRPr lang="en-US" dirty="0">
              <a:solidFill>
                <a:schemeClr val="tx1"/>
              </a:solidFill>
            </a:endParaRPr>
          </a:p>
          <a:p>
            <a:endParaRPr lang="en-US" dirty="0">
              <a:solidFill>
                <a:schemeClr val="tx1"/>
              </a:solidFill>
            </a:endParaRPr>
          </a:p>
        </p:txBody>
      </p:sp>
      <p:pic>
        <p:nvPicPr>
          <p:cNvPr id="4" name="Picture 3">
            <a:extLst>
              <a:ext uri="{FF2B5EF4-FFF2-40B4-BE49-F238E27FC236}">
                <a16:creationId xmlns:a16="http://schemas.microsoft.com/office/drawing/2014/main" id="{2152D677-B069-5BE4-3500-462E97B69658}"/>
              </a:ext>
            </a:extLst>
          </p:cNvPr>
          <p:cNvPicPr>
            <a:picLocks noChangeAspect="1"/>
          </p:cNvPicPr>
          <p:nvPr/>
        </p:nvPicPr>
        <p:blipFill>
          <a:blip r:embed="rId3"/>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2513904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1">
          <a:gsLst>
            <a:gs pos="7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22CB73D6-F1C9-4629-E7C5-A9CEC8B0B4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88B7F-BE6E-C7EF-1AA0-C689F28504FD}"/>
              </a:ext>
            </a:extLst>
          </p:cNvPr>
          <p:cNvSpPr>
            <a:spLocks noGrp="1"/>
          </p:cNvSpPr>
          <p:nvPr>
            <p:ph type="title"/>
          </p:nvPr>
        </p:nvSpPr>
        <p:spPr>
          <a:xfrm>
            <a:off x="74906" y="717792"/>
            <a:ext cx="12042183" cy="608308"/>
          </a:xfrm>
        </p:spPr>
        <p:txBody>
          <a:bodyPr>
            <a:noAutofit/>
          </a:bodyPr>
          <a:lstStyle/>
          <a:p>
            <a:pPr algn="ctr"/>
            <a:r>
              <a:rPr lang="en-US" sz="4400" dirty="0">
                <a:solidFill>
                  <a:schemeClr val="bg1"/>
                </a:solidFill>
              </a:rPr>
              <a:t>IMPLEMENTATION OF GPS / Telematics in municipal fleets</a:t>
            </a:r>
            <a:br>
              <a:rPr lang="en-US" sz="3600" dirty="0"/>
            </a:br>
            <a:endParaRPr lang="en-US" sz="3600" dirty="0"/>
          </a:p>
        </p:txBody>
      </p:sp>
      <p:sp>
        <p:nvSpPr>
          <p:cNvPr id="3" name="Text Placeholder 2">
            <a:extLst>
              <a:ext uri="{FF2B5EF4-FFF2-40B4-BE49-F238E27FC236}">
                <a16:creationId xmlns:a16="http://schemas.microsoft.com/office/drawing/2014/main" id="{92942171-7E24-9B7C-9EBA-976C2A387CAC}"/>
              </a:ext>
            </a:extLst>
          </p:cNvPr>
          <p:cNvSpPr>
            <a:spLocks noGrp="1"/>
          </p:cNvSpPr>
          <p:nvPr>
            <p:ph type="body" idx="1"/>
          </p:nvPr>
        </p:nvSpPr>
        <p:spPr>
          <a:xfrm>
            <a:off x="493468" y="1014782"/>
            <a:ext cx="11205057" cy="5091193"/>
          </a:xfrm>
        </p:spPr>
        <p:txBody>
          <a:bodyPr>
            <a:noAutofit/>
          </a:bodyPr>
          <a:lstStyle/>
          <a:p>
            <a:endParaRPr lang="en-US" dirty="0">
              <a:solidFill>
                <a:schemeClr val="bg1"/>
              </a:solidFill>
            </a:endParaRPr>
          </a:p>
          <a:p>
            <a:pPr marL="457200" indent="-457200">
              <a:buFont typeface="Wingdings" panose="05000000000000000000" pitchFamily="2" charset="2"/>
              <a:buChar char="Ø"/>
            </a:pPr>
            <a:r>
              <a:rPr lang="en-US" dirty="0">
                <a:solidFill>
                  <a:schemeClr val="bg1"/>
                </a:solidFill>
              </a:rPr>
              <a:t>Conduct Pilots to identify the system and supplier that works best for your application.</a:t>
            </a:r>
          </a:p>
          <a:p>
            <a:pPr marL="457200" indent="-457200">
              <a:buFont typeface="Wingdings" panose="05000000000000000000" pitchFamily="2" charset="2"/>
              <a:buChar char="Ø"/>
            </a:pPr>
            <a:r>
              <a:rPr lang="en-US" dirty="0">
                <a:solidFill>
                  <a:schemeClr val="bg1"/>
                </a:solidFill>
              </a:rPr>
              <a:t>Identify Approval Levels - City Council, Board of Supervisors, Director</a:t>
            </a:r>
          </a:p>
          <a:p>
            <a:pPr marL="457200" indent="-457200">
              <a:buFont typeface="Wingdings" panose="05000000000000000000" pitchFamily="2" charset="2"/>
              <a:buChar char="Ø"/>
            </a:pPr>
            <a:r>
              <a:rPr lang="en-US" dirty="0">
                <a:solidFill>
                  <a:schemeClr val="bg1"/>
                </a:solidFill>
              </a:rPr>
              <a:t>Transportation Policy</a:t>
            </a:r>
          </a:p>
          <a:p>
            <a:pPr marL="457200" indent="-457200">
              <a:buFont typeface="Wingdings" panose="05000000000000000000" pitchFamily="2" charset="2"/>
              <a:buChar char="Ø"/>
            </a:pPr>
            <a:r>
              <a:rPr lang="en-US" dirty="0">
                <a:solidFill>
                  <a:schemeClr val="bg1"/>
                </a:solidFill>
              </a:rPr>
              <a:t>Bargaining Unit Notification / Meetings</a:t>
            </a:r>
          </a:p>
          <a:p>
            <a:pPr marL="457200" indent="-457200">
              <a:buFont typeface="Wingdings" panose="05000000000000000000" pitchFamily="2" charset="2"/>
              <a:buChar char="Ø"/>
            </a:pPr>
            <a:r>
              <a:rPr lang="en-US" dirty="0">
                <a:solidFill>
                  <a:schemeClr val="bg1"/>
                </a:solidFill>
              </a:rPr>
              <a:t>Consult Purchasing – Identify Means to Purchase. State Contract, Co-Op Contract, Internal RFP. </a:t>
            </a:r>
            <a:r>
              <a:rPr lang="en-US" b="1" dirty="0">
                <a:solidFill>
                  <a:schemeClr val="bg1"/>
                </a:solidFill>
              </a:rPr>
              <a:t>Include installation and extended subscription period.</a:t>
            </a:r>
          </a:p>
          <a:p>
            <a:pPr marL="457200" indent="-457200">
              <a:buFont typeface="Wingdings" panose="05000000000000000000" pitchFamily="2" charset="2"/>
              <a:buChar char="Ø"/>
            </a:pPr>
            <a:r>
              <a:rPr lang="en-US" dirty="0">
                <a:solidFill>
                  <a:schemeClr val="bg1"/>
                </a:solidFill>
              </a:rPr>
              <a:t>Verify IT Systems and Fleet Management Information System (FMIS) Compatibility.</a:t>
            </a:r>
          </a:p>
          <a:p>
            <a:pPr marL="457200" indent="-457200">
              <a:buFont typeface="Wingdings" panose="05000000000000000000" pitchFamily="2" charset="2"/>
              <a:buChar char="Ø"/>
            </a:pPr>
            <a:r>
              <a:rPr lang="en-US" dirty="0">
                <a:solidFill>
                  <a:schemeClr val="bg1"/>
                </a:solidFill>
              </a:rPr>
              <a:t>Set benchmarks for the parameters that are most valuable to your fleet. Safety, Fuel Consumption, Unauthorized Use, Routing, etc.</a:t>
            </a:r>
          </a:p>
          <a:p>
            <a:r>
              <a:rPr lang="en-US" dirty="0">
                <a:solidFill>
                  <a:schemeClr val="bg1"/>
                </a:solidFill>
              </a:rPr>
              <a:t> 	</a:t>
            </a:r>
          </a:p>
          <a:p>
            <a:pPr algn="ctr"/>
            <a:endParaRPr lang="en-US" dirty="0"/>
          </a:p>
        </p:txBody>
      </p:sp>
      <p:pic>
        <p:nvPicPr>
          <p:cNvPr id="4" name="Picture 3">
            <a:extLst>
              <a:ext uri="{FF2B5EF4-FFF2-40B4-BE49-F238E27FC236}">
                <a16:creationId xmlns:a16="http://schemas.microsoft.com/office/drawing/2014/main" id="{45B09957-2420-5D09-9A7B-A277296FF944}"/>
              </a:ext>
            </a:extLst>
          </p:cNvPr>
          <p:cNvPicPr>
            <a:picLocks noChangeAspect="1"/>
          </p:cNvPicPr>
          <p:nvPr/>
        </p:nvPicPr>
        <p:blipFill>
          <a:blip r:embed="rId2"/>
          <a:stretch>
            <a:fillRect/>
          </a:stretch>
        </p:blipFill>
        <p:spPr>
          <a:xfrm>
            <a:off x="9520238" y="5794657"/>
            <a:ext cx="2671762" cy="1063343"/>
          </a:xfrm>
          <a:prstGeom prst="rect">
            <a:avLst/>
          </a:prstGeom>
          <a:effectLst>
            <a:softEdge rad="152400"/>
          </a:effectLst>
        </p:spPr>
      </p:pic>
    </p:spTree>
    <p:extLst>
      <p:ext uri="{BB962C8B-B14F-4D97-AF65-F5344CB8AC3E}">
        <p14:creationId xmlns:p14="http://schemas.microsoft.com/office/powerpoint/2010/main" val="2276775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97581-4F6E-75BA-228E-EE4C502A28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8C69D8-ADC4-067B-95C6-45DD407B8E38}"/>
              </a:ext>
            </a:extLst>
          </p:cNvPr>
          <p:cNvSpPr>
            <a:spLocks noGrp="1"/>
          </p:cNvSpPr>
          <p:nvPr>
            <p:ph type="title"/>
          </p:nvPr>
        </p:nvSpPr>
        <p:spPr>
          <a:xfrm>
            <a:off x="1329734" y="74390"/>
            <a:ext cx="9532531" cy="774731"/>
          </a:xfrm>
        </p:spPr>
        <p:txBody>
          <a:bodyPr>
            <a:normAutofit/>
          </a:bodyPr>
          <a:lstStyle/>
          <a:p>
            <a:pPr algn="ctr"/>
            <a:r>
              <a:rPr lang="en-US" sz="4400" dirty="0">
                <a:solidFill>
                  <a:schemeClr val="bg1"/>
                </a:solidFill>
              </a:rPr>
              <a:t>Parking location map</a:t>
            </a:r>
          </a:p>
        </p:txBody>
      </p:sp>
      <p:sp>
        <p:nvSpPr>
          <p:cNvPr id="3" name="Content Placeholder 2">
            <a:extLst>
              <a:ext uri="{FF2B5EF4-FFF2-40B4-BE49-F238E27FC236}">
                <a16:creationId xmlns:a16="http://schemas.microsoft.com/office/drawing/2014/main" id="{98D034A4-3946-3D3E-F2F4-4A346E10CE75}"/>
              </a:ext>
            </a:extLst>
          </p:cNvPr>
          <p:cNvSpPr>
            <a:spLocks noGrp="1"/>
          </p:cNvSpPr>
          <p:nvPr>
            <p:ph idx="1"/>
          </p:nvPr>
        </p:nvSpPr>
        <p:spPr>
          <a:xfrm>
            <a:off x="7642140" y="2372881"/>
            <a:ext cx="2667000" cy="2590800"/>
          </a:xfrm>
        </p:spPr>
        <p:txBody>
          <a:bodyPr>
            <a:normAutofit/>
          </a:bodyPr>
          <a:lstStyle/>
          <a:p>
            <a:pPr marL="0" indent="0">
              <a:buNone/>
            </a:pPr>
            <a:endParaRPr lang="en-US" b="1" dirty="0"/>
          </a:p>
          <a:p>
            <a:endParaRPr lang="en-US" sz="3200" dirty="0"/>
          </a:p>
          <a:p>
            <a:pPr lvl="1"/>
            <a:endParaRPr lang="en-US" sz="2800" dirty="0"/>
          </a:p>
        </p:txBody>
      </p:sp>
      <p:pic>
        <p:nvPicPr>
          <p:cNvPr id="5" name="Picture 4">
            <a:extLst>
              <a:ext uri="{FF2B5EF4-FFF2-40B4-BE49-F238E27FC236}">
                <a16:creationId xmlns:a16="http://schemas.microsoft.com/office/drawing/2014/main" id="{BE670CAF-7927-C95D-3BAB-032D998D16A6}"/>
              </a:ext>
            </a:extLst>
          </p:cNvPr>
          <p:cNvPicPr>
            <a:picLocks noChangeAspect="1"/>
          </p:cNvPicPr>
          <p:nvPr/>
        </p:nvPicPr>
        <p:blipFill>
          <a:blip r:embed="rId2"/>
          <a:stretch>
            <a:fillRect/>
          </a:stretch>
        </p:blipFill>
        <p:spPr>
          <a:xfrm>
            <a:off x="1889668" y="849121"/>
            <a:ext cx="8419472" cy="5844923"/>
          </a:xfrm>
          <a:prstGeom prst="rect">
            <a:avLst/>
          </a:prstGeom>
          <a:effectLst>
            <a:softEdge rad="38100"/>
          </a:effectLst>
        </p:spPr>
      </p:pic>
    </p:spTree>
    <p:extLst>
      <p:ext uri="{BB962C8B-B14F-4D97-AF65-F5344CB8AC3E}">
        <p14:creationId xmlns:p14="http://schemas.microsoft.com/office/powerpoint/2010/main" val="3852532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29F87-CDFB-43D4-BCE7-D8B2B3FC6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FAC51E-18A8-A117-B5E3-44D550AC5ADC}"/>
              </a:ext>
            </a:extLst>
          </p:cNvPr>
          <p:cNvSpPr>
            <a:spLocks noGrp="1"/>
          </p:cNvSpPr>
          <p:nvPr>
            <p:ph type="title"/>
          </p:nvPr>
        </p:nvSpPr>
        <p:spPr>
          <a:xfrm>
            <a:off x="1329734" y="74390"/>
            <a:ext cx="9532531" cy="774731"/>
          </a:xfrm>
        </p:spPr>
        <p:txBody>
          <a:bodyPr>
            <a:normAutofit/>
          </a:bodyPr>
          <a:lstStyle/>
          <a:p>
            <a:pPr algn="ctr"/>
            <a:r>
              <a:rPr lang="en-US" sz="4400" dirty="0">
                <a:solidFill>
                  <a:schemeClr val="bg1"/>
                </a:solidFill>
              </a:rPr>
              <a:t>current location map</a:t>
            </a:r>
          </a:p>
        </p:txBody>
      </p:sp>
      <p:sp>
        <p:nvSpPr>
          <p:cNvPr id="3" name="Content Placeholder 2">
            <a:extLst>
              <a:ext uri="{FF2B5EF4-FFF2-40B4-BE49-F238E27FC236}">
                <a16:creationId xmlns:a16="http://schemas.microsoft.com/office/drawing/2014/main" id="{42E888CC-E114-64A5-9BD4-DFE6ABA7A404}"/>
              </a:ext>
            </a:extLst>
          </p:cNvPr>
          <p:cNvSpPr>
            <a:spLocks noGrp="1"/>
          </p:cNvSpPr>
          <p:nvPr>
            <p:ph idx="1"/>
          </p:nvPr>
        </p:nvSpPr>
        <p:spPr>
          <a:xfrm>
            <a:off x="7642140" y="2372881"/>
            <a:ext cx="2667000" cy="2590800"/>
          </a:xfrm>
        </p:spPr>
        <p:txBody>
          <a:bodyPr>
            <a:normAutofit/>
          </a:bodyPr>
          <a:lstStyle/>
          <a:p>
            <a:pPr marL="0" indent="0">
              <a:buNone/>
            </a:pPr>
            <a:endParaRPr lang="en-US" b="1" dirty="0"/>
          </a:p>
          <a:p>
            <a:endParaRPr lang="en-US" sz="3200" dirty="0"/>
          </a:p>
          <a:p>
            <a:pPr lvl="1"/>
            <a:endParaRPr lang="en-US" sz="2800" dirty="0"/>
          </a:p>
        </p:txBody>
      </p:sp>
      <p:pic>
        <p:nvPicPr>
          <p:cNvPr id="6" name="Picture 5">
            <a:extLst>
              <a:ext uri="{FF2B5EF4-FFF2-40B4-BE49-F238E27FC236}">
                <a16:creationId xmlns:a16="http://schemas.microsoft.com/office/drawing/2014/main" id="{36F155F1-6AD2-AA54-80DB-3BF784D28DFF}"/>
              </a:ext>
            </a:extLst>
          </p:cNvPr>
          <p:cNvPicPr>
            <a:picLocks noChangeAspect="1"/>
          </p:cNvPicPr>
          <p:nvPr/>
        </p:nvPicPr>
        <p:blipFill>
          <a:blip r:embed="rId2"/>
          <a:stretch>
            <a:fillRect/>
          </a:stretch>
        </p:blipFill>
        <p:spPr>
          <a:xfrm>
            <a:off x="2406422" y="849121"/>
            <a:ext cx="7379153" cy="5775360"/>
          </a:xfrm>
          <a:prstGeom prst="rect">
            <a:avLst/>
          </a:prstGeom>
        </p:spPr>
      </p:pic>
    </p:spTree>
    <p:extLst>
      <p:ext uri="{BB962C8B-B14F-4D97-AF65-F5344CB8AC3E}">
        <p14:creationId xmlns:p14="http://schemas.microsoft.com/office/powerpoint/2010/main" val="1120663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6">
          <a:extLst>
            <a:ext uri="{FF2B5EF4-FFF2-40B4-BE49-F238E27FC236}">
              <a16:creationId xmlns:a16="http://schemas.microsoft.com/office/drawing/2014/main" id="{47E1F747-A0A9-3B14-0E5C-EBE130B35C90}"/>
            </a:ext>
          </a:extLst>
        </p:cNvPr>
        <p:cNvGrpSpPr/>
        <p:nvPr/>
      </p:nvGrpSpPr>
      <p:grpSpPr>
        <a:xfrm>
          <a:off x="0" y="0"/>
          <a:ext cx="0" cy="0"/>
          <a:chOff x="0" y="0"/>
          <a:chExt cx="0" cy="0"/>
        </a:xfrm>
      </p:grpSpPr>
      <p:sp>
        <p:nvSpPr>
          <p:cNvPr id="197" name="Google Shape;197;p2">
            <a:extLst>
              <a:ext uri="{FF2B5EF4-FFF2-40B4-BE49-F238E27FC236}">
                <a16:creationId xmlns:a16="http://schemas.microsoft.com/office/drawing/2014/main" id="{CED152D7-4B26-6B00-6C28-737939830A6F}"/>
              </a:ext>
            </a:extLst>
          </p:cNvPr>
          <p:cNvSpPr txBox="1">
            <a:spLocks noGrp="1"/>
          </p:cNvSpPr>
          <p:nvPr>
            <p:ph type="ctrTitle"/>
          </p:nvPr>
        </p:nvSpPr>
        <p:spPr>
          <a:xfrm>
            <a:off x="810701" y="4702593"/>
            <a:ext cx="10363200" cy="582083"/>
          </a:xfrm>
          <a:prstGeom prst="rect">
            <a:avLst/>
          </a:prstGeom>
          <a:noFill/>
          <a:ln>
            <a:noFill/>
          </a:ln>
        </p:spPr>
        <p:txBody>
          <a:bodyPr spcFirstLastPara="1" wrap="square" lIns="121900" tIns="60933" rIns="121900" bIns="60933" anchor="ctr" anchorCtr="0">
            <a:noAutofit/>
          </a:bodyPr>
          <a:lstStyle/>
          <a:p>
            <a:r>
              <a:rPr lang="en-US" sz="3200" b="1" dirty="0"/>
              <a:t>                              Using Telematics Data Analytics    			   to Plan for Fleet Electrification</a:t>
            </a:r>
            <a:br>
              <a:rPr lang="en-US" sz="3200" b="1" dirty="0"/>
            </a:br>
            <a:br>
              <a:rPr lang="en-US" sz="3200" b="1" dirty="0"/>
            </a:br>
            <a:r>
              <a:rPr lang="en-US" sz="3200" b="1" dirty="0"/>
              <a:t>                   Wednesday, May 20, 2026</a:t>
            </a:r>
            <a:endParaRPr sz="3200" b="1" dirty="0"/>
          </a:p>
        </p:txBody>
      </p:sp>
      <p:pic>
        <p:nvPicPr>
          <p:cNvPr id="198" name="Google Shape;198;p2">
            <a:extLst>
              <a:ext uri="{FF2B5EF4-FFF2-40B4-BE49-F238E27FC236}">
                <a16:creationId xmlns:a16="http://schemas.microsoft.com/office/drawing/2014/main" id="{0C531ECB-34D0-226E-747F-17AC18397C64}"/>
              </a:ext>
            </a:extLst>
          </p:cNvPr>
          <p:cNvPicPr preferRelativeResize="0"/>
          <p:nvPr/>
        </p:nvPicPr>
        <p:blipFill rotWithShape="1">
          <a:blip r:embed="rId3">
            <a:alphaModFix/>
          </a:blip>
          <a:srcRect/>
          <a:stretch/>
        </p:blipFill>
        <p:spPr>
          <a:xfrm>
            <a:off x="9687984" y="5850467"/>
            <a:ext cx="2504016" cy="1007533"/>
          </a:xfrm>
          <a:prstGeom prst="rect">
            <a:avLst/>
          </a:prstGeom>
          <a:noFill/>
          <a:ln>
            <a:noFill/>
          </a:ln>
        </p:spPr>
      </p:pic>
      <p:pic>
        <p:nvPicPr>
          <p:cNvPr id="199" name="Google Shape;199;p2" descr="https://ci3.googleusercontent.com/meips/ADKq_NaMumHRT8iVBtIaodWLA3Gfpl3WG1W6a_GtZkQ6OlqbmNYFXCX9DEzRJRuDRwRHQVkx8upFWsnFpGWVvChfUItXCHykRA40_rd4hZrSaYfFo0o9u94TjKZFeQzBZY0N_7oT5ZivQ-7R6z7orCOpxi8GihA=s0-d-e1-ft#https://staticapp.icpsc.com/icp/resources/mogile/1085472/878370d5a86e67154cdc980b93060a42.png">
            <a:extLst>
              <a:ext uri="{FF2B5EF4-FFF2-40B4-BE49-F238E27FC236}">
                <a16:creationId xmlns:a16="http://schemas.microsoft.com/office/drawing/2014/main" id="{0E2BFEF1-A509-6BDA-B806-32D29A19EEB8}"/>
              </a:ext>
            </a:extLst>
          </p:cNvPr>
          <p:cNvPicPr preferRelativeResize="0"/>
          <p:nvPr/>
        </p:nvPicPr>
        <p:blipFill rotWithShape="1">
          <a:blip r:embed="rId4">
            <a:alphaModFix/>
          </a:blip>
          <a:srcRect/>
          <a:stretch/>
        </p:blipFill>
        <p:spPr>
          <a:xfrm>
            <a:off x="1443567" y="13110633"/>
            <a:ext cx="262467" cy="86784"/>
          </a:xfrm>
          <a:prstGeom prst="rect">
            <a:avLst/>
          </a:prstGeom>
          <a:noFill/>
          <a:ln>
            <a:noFill/>
          </a:ln>
        </p:spPr>
      </p:pic>
      <p:pic>
        <p:nvPicPr>
          <p:cNvPr id="200" name="Google Shape;200;p2" title="SFTWS26-Logo-Horizontal-RGB.png">
            <a:extLst>
              <a:ext uri="{FF2B5EF4-FFF2-40B4-BE49-F238E27FC236}">
                <a16:creationId xmlns:a16="http://schemas.microsoft.com/office/drawing/2014/main" id="{7C07F9A3-D43B-2F74-06DD-E72D9037EB62}"/>
              </a:ext>
            </a:extLst>
          </p:cNvPr>
          <p:cNvPicPr preferRelativeResize="0"/>
          <p:nvPr/>
        </p:nvPicPr>
        <p:blipFill rotWithShape="1">
          <a:blip r:embed="rId5">
            <a:alphaModFix/>
          </a:blip>
          <a:srcRect/>
          <a:stretch/>
        </p:blipFill>
        <p:spPr>
          <a:xfrm>
            <a:off x="582804" y="843768"/>
            <a:ext cx="11115198" cy="2944462"/>
          </a:xfrm>
          <a:prstGeom prst="rect">
            <a:avLst/>
          </a:prstGeom>
          <a:noFill/>
          <a:ln>
            <a:noFill/>
          </a:ln>
        </p:spPr>
      </p:pic>
    </p:spTree>
    <p:extLst>
      <p:ext uri="{BB962C8B-B14F-4D97-AF65-F5344CB8AC3E}">
        <p14:creationId xmlns:p14="http://schemas.microsoft.com/office/powerpoint/2010/main" val="21172994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2D4FB-AC95-92B1-4569-7606B4595C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80E5FE-E8FF-64DA-7032-3E93049690C9}"/>
              </a:ext>
            </a:extLst>
          </p:cNvPr>
          <p:cNvSpPr>
            <a:spLocks noGrp="1"/>
          </p:cNvSpPr>
          <p:nvPr>
            <p:ph type="title"/>
          </p:nvPr>
        </p:nvSpPr>
        <p:spPr>
          <a:xfrm>
            <a:off x="1329734" y="74390"/>
            <a:ext cx="9532531" cy="774731"/>
          </a:xfrm>
        </p:spPr>
        <p:txBody>
          <a:bodyPr>
            <a:normAutofit/>
          </a:bodyPr>
          <a:lstStyle/>
          <a:p>
            <a:pPr algn="ctr"/>
            <a:r>
              <a:rPr lang="en-US" sz="4400" dirty="0">
                <a:solidFill>
                  <a:schemeClr val="bg1"/>
                </a:solidFill>
              </a:rPr>
              <a:t>Trip data analysis</a:t>
            </a:r>
          </a:p>
        </p:txBody>
      </p:sp>
      <p:sp>
        <p:nvSpPr>
          <p:cNvPr id="3" name="Content Placeholder 2">
            <a:extLst>
              <a:ext uri="{FF2B5EF4-FFF2-40B4-BE49-F238E27FC236}">
                <a16:creationId xmlns:a16="http://schemas.microsoft.com/office/drawing/2014/main" id="{213EBE4E-F9F2-28CD-F706-A2AC24B84BA0}"/>
              </a:ext>
            </a:extLst>
          </p:cNvPr>
          <p:cNvSpPr>
            <a:spLocks noGrp="1"/>
          </p:cNvSpPr>
          <p:nvPr>
            <p:ph idx="1"/>
          </p:nvPr>
        </p:nvSpPr>
        <p:spPr>
          <a:xfrm>
            <a:off x="7642140" y="2372881"/>
            <a:ext cx="2667000" cy="2590800"/>
          </a:xfrm>
        </p:spPr>
        <p:txBody>
          <a:bodyPr>
            <a:normAutofit/>
          </a:bodyPr>
          <a:lstStyle/>
          <a:p>
            <a:pPr marL="0" indent="0">
              <a:buNone/>
            </a:pPr>
            <a:endParaRPr lang="en-US" b="1" dirty="0"/>
          </a:p>
          <a:p>
            <a:endParaRPr lang="en-US" sz="3200" dirty="0"/>
          </a:p>
          <a:p>
            <a:pPr lvl="1"/>
            <a:endParaRPr lang="en-US" sz="2800" dirty="0"/>
          </a:p>
        </p:txBody>
      </p:sp>
      <p:sp>
        <p:nvSpPr>
          <p:cNvPr id="11" name="TextBox 10">
            <a:extLst>
              <a:ext uri="{FF2B5EF4-FFF2-40B4-BE49-F238E27FC236}">
                <a16:creationId xmlns:a16="http://schemas.microsoft.com/office/drawing/2014/main" id="{A5CFBCE6-80E4-A5E4-2D26-91CE5178F0E0}"/>
              </a:ext>
            </a:extLst>
          </p:cNvPr>
          <p:cNvSpPr txBox="1"/>
          <p:nvPr/>
        </p:nvSpPr>
        <p:spPr>
          <a:xfrm>
            <a:off x="1201271" y="526404"/>
            <a:ext cx="10703859" cy="230832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285750" marR="0" lvl="0" indent="-285750"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Telematics data using simple export to Excel</a:t>
            </a:r>
          </a:p>
          <a:p>
            <a:pPr marL="285750" marR="0" lvl="0" indent="-285750"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Average daily and maximum daily distances for one year.</a:t>
            </a:r>
          </a:p>
          <a:p>
            <a:pPr marL="285750" marR="0" lvl="0" indent="-285750"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Eliminates perceptions about daily miles driven.</a:t>
            </a:r>
          </a:p>
          <a:p>
            <a:pPr marL="285750" marR="0" lvl="0" indent="-285750"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Customize to distinct groups of vehicles where EV replacements are proposed.</a:t>
            </a:r>
          </a:p>
          <a:p>
            <a:pPr marL="285750" marR="0" lvl="0" indent="-285750"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Set Report Parameters to match the expected range of the proposed electric vehicle.</a:t>
            </a:r>
          </a:p>
          <a:p>
            <a:pPr marL="285750" marR="0" lvl="0" indent="-285750"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Expected range should account for varying conditions and battery degradation over time.</a:t>
            </a:r>
          </a:p>
          <a:p>
            <a:pPr marL="285750" marR="0" lvl="0" indent="-285750" algn="l" defTabSz="457200" rtl="0" eaLnBrk="1" fontAlgn="auto" latinLnBrk="0" hangingPunct="1">
              <a:lnSpc>
                <a:spcPct val="100000"/>
              </a:lnSpc>
              <a:spcBef>
                <a:spcPts val="0"/>
              </a:spcBef>
              <a:spcAft>
                <a:spcPts val="0"/>
              </a:spcAft>
              <a:buClr>
                <a:prstClr val="white"/>
              </a:buClr>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Identifies parking locations and dwell times to plan for charging.</a:t>
            </a:r>
          </a:p>
        </p:txBody>
      </p:sp>
      <p:pic>
        <p:nvPicPr>
          <p:cNvPr id="5" name="Picture 4">
            <a:extLst>
              <a:ext uri="{FF2B5EF4-FFF2-40B4-BE49-F238E27FC236}">
                <a16:creationId xmlns:a16="http://schemas.microsoft.com/office/drawing/2014/main" id="{B99B5BE5-C505-59B1-0ED1-3C2453D21FD8}"/>
              </a:ext>
            </a:extLst>
          </p:cNvPr>
          <p:cNvPicPr>
            <a:picLocks noChangeAspect="1"/>
          </p:cNvPicPr>
          <p:nvPr/>
        </p:nvPicPr>
        <p:blipFill>
          <a:blip r:embed="rId2"/>
          <a:stretch>
            <a:fillRect/>
          </a:stretch>
        </p:blipFill>
        <p:spPr>
          <a:xfrm>
            <a:off x="1722966" y="6336078"/>
            <a:ext cx="3134162" cy="390580"/>
          </a:xfrm>
          <a:prstGeom prst="rect">
            <a:avLst/>
          </a:prstGeom>
          <a:effectLst>
            <a:softEdge rad="63500"/>
          </a:effectLst>
        </p:spPr>
      </p:pic>
      <p:pic>
        <p:nvPicPr>
          <p:cNvPr id="8" name="Picture 7" descr="Table&#10;&#10;AI-generated content may be incorrect.">
            <a:extLst>
              <a:ext uri="{FF2B5EF4-FFF2-40B4-BE49-F238E27FC236}">
                <a16:creationId xmlns:a16="http://schemas.microsoft.com/office/drawing/2014/main" id="{ABF9BA3C-11AD-B7F1-BEFD-A21864740462}"/>
              </a:ext>
            </a:extLst>
          </p:cNvPr>
          <p:cNvPicPr>
            <a:picLocks noChangeAspect="1"/>
          </p:cNvPicPr>
          <p:nvPr/>
        </p:nvPicPr>
        <p:blipFill>
          <a:blip r:embed="rId3"/>
          <a:stretch>
            <a:fillRect/>
          </a:stretch>
        </p:blipFill>
        <p:spPr>
          <a:xfrm>
            <a:off x="1738677" y="2878896"/>
            <a:ext cx="8878766" cy="3577525"/>
          </a:xfrm>
          <a:prstGeom prst="rect">
            <a:avLst/>
          </a:prstGeom>
          <a:effectLst>
            <a:softEdge rad="63500"/>
          </a:effectLst>
        </p:spPr>
      </p:pic>
    </p:spTree>
    <p:extLst>
      <p:ext uri="{BB962C8B-B14F-4D97-AF65-F5344CB8AC3E}">
        <p14:creationId xmlns:p14="http://schemas.microsoft.com/office/powerpoint/2010/main" val="4167756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74B95-0986-8635-7798-164538A92B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322E9A-6BFF-6CB6-9627-B3929BBB5DC2}"/>
              </a:ext>
            </a:extLst>
          </p:cNvPr>
          <p:cNvSpPr>
            <a:spLocks noGrp="1"/>
          </p:cNvSpPr>
          <p:nvPr>
            <p:ph type="title"/>
          </p:nvPr>
        </p:nvSpPr>
        <p:spPr>
          <a:xfrm>
            <a:off x="1329734" y="74390"/>
            <a:ext cx="9532531" cy="774731"/>
          </a:xfrm>
        </p:spPr>
        <p:txBody>
          <a:bodyPr>
            <a:normAutofit/>
          </a:bodyPr>
          <a:lstStyle/>
          <a:p>
            <a:pPr algn="ctr"/>
            <a:r>
              <a:rPr lang="en-US" sz="4400" dirty="0">
                <a:solidFill>
                  <a:schemeClr val="bg1"/>
                </a:solidFill>
              </a:rPr>
              <a:t>Trip data analysis</a:t>
            </a:r>
          </a:p>
        </p:txBody>
      </p:sp>
      <p:sp>
        <p:nvSpPr>
          <p:cNvPr id="3" name="Content Placeholder 2">
            <a:extLst>
              <a:ext uri="{FF2B5EF4-FFF2-40B4-BE49-F238E27FC236}">
                <a16:creationId xmlns:a16="http://schemas.microsoft.com/office/drawing/2014/main" id="{D2EDCA41-8209-3679-DCC4-292249200090}"/>
              </a:ext>
            </a:extLst>
          </p:cNvPr>
          <p:cNvSpPr>
            <a:spLocks noGrp="1"/>
          </p:cNvSpPr>
          <p:nvPr>
            <p:ph idx="1"/>
          </p:nvPr>
        </p:nvSpPr>
        <p:spPr>
          <a:xfrm>
            <a:off x="7642140" y="2372881"/>
            <a:ext cx="2667000" cy="2590800"/>
          </a:xfrm>
        </p:spPr>
        <p:txBody>
          <a:bodyPr>
            <a:normAutofit/>
          </a:bodyPr>
          <a:lstStyle/>
          <a:p>
            <a:pPr marL="0" indent="0">
              <a:buNone/>
            </a:pPr>
            <a:endParaRPr lang="en-US" b="1" dirty="0"/>
          </a:p>
          <a:p>
            <a:endParaRPr lang="en-US" sz="3200" dirty="0"/>
          </a:p>
          <a:p>
            <a:pPr lvl="1"/>
            <a:endParaRPr lang="en-US" sz="2800" dirty="0"/>
          </a:p>
        </p:txBody>
      </p:sp>
      <p:pic>
        <p:nvPicPr>
          <p:cNvPr id="7" name="Picture 6" descr="Graphical user interface, table&#10;&#10;AI-generated content may be incorrect.">
            <a:extLst>
              <a:ext uri="{FF2B5EF4-FFF2-40B4-BE49-F238E27FC236}">
                <a16:creationId xmlns:a16="http://schemas.microsoft.com/office/drawing/2014/main" id="{B8623724-B365-E821-523B-6F6E4ED78BEC}"/>
              </a:ext>
            </a:extLst>
          </p:cNvPr>
          <p:cNvPicPr>
            <a:picLocks noChangeAspect="1"/>
          </p:cNvPicPr>
          <p:nvPr/>
        </p:nvPicPr>
        <p:blipFill>
          <a:blip r:embed="rId2"/>
          <a:stretch>
            <a:fillRect/>
          </a:stretch>
        </p:blipFill>
        <p:spPr>
          <a:xfrm>
            <a:off x="187857" y="768322"/>
            <a:ext cx="4893191" cy="5799917"/>
          </a:xfrm>
          <a:prstGeom prst="rect">
            <a:avLst/>
          </a:prstGeom>
          <a:effectLst>
            <a:softEdge rad="38100"/>
          </a:effectLst>
        </p:spPr>
      </p:pic>
      <p:pic>
        <p:nvPicPr>
          <p:cNvPr id="9" name="Picture 8" descr="Table&#10;&#10;AI-generated content may be incorrect.">
            <a:extLst>
              <a:ext uri="{FF2B5EF4-FFF2-40B4-BE49-F238E27FC236}">
                <a16:creationId xmlns:a16="http://schemas.microsoft.com/office/drawing/2014/main" id="{A85F6F17-FCDB-93EC-0561-23F5AD8B3E97}"/>
              </a:ext>
            </a:extLst>
          </p:cNvPr>
          <p:cNvPicPr>
            <a:picLocks noChangeAspect="1"/>
          </p:cNvPicPr>
          <p:nvPr/>
        </p:nvPicPr>
        <p:blipFill>
          <a:blip r:embed="rId3"/>
          <a:stretch>
            <a:fillRect/>
          </a:stretch>
        </p:blipFill>
        <p:spPr>
          <a:xfrm>
            <a:off x="5541810" y="1479837"/>
            <a:ext cx="5934903" cy="1905266"/>
          </a:xfrm>
          <a:prstGeom prst="rect">
            <a:avLst/>
          </a:prstGeom>
          <a:effectLst>
            <a:softEdge rad="38100"/>
          </a:effectLst>
        </p:spPr>
      </p:pic>
      <p:pic>
        <p:nvPicPr>
          <p:cNvPr id="12" name="Picture 11" descr="Table&#10;&#10;AI-generated content may be incorrect.">
            <a:extLst>
              <a:ext uri="{FF2B5EF4-FFF2-40B4-BE49-F238E27FC236}">
                <a16:creationId xmlns:a16="http://schemas.microsoft.com/office/drawing/2014/main" id="{69597C8A-C555-A5A9-A055-7CA4199DEB36}"/>
              </a:ext>
            </a:extLst>
          </p:cNvPr>
          <p:cNvPicPr>
            <a:picLocks noChangeAspect="1"/>
          </p:cNvPicPr>
          <p:nvPr/>
        </p:nvPicPr>
        <p:blipFill>
          <a:blip r:embed="rId4"/>
          <a:stretch>
            <a:fillRect/>
          </a:stretch>
        </p:blipFill>
        <p:spPr>
          <a:xfrm>
            <a:off x="3120094" y="4015820"/>
            <a:ext cx="9031201" cy="2284138"/>
          </a:xfrm>
          <a:prstGeom prst="rect">
            <a:avLst/>
          </a:prstGeom>
        </p:spPr>
      </p:pic>
    </p:spTree>
    <p:extLst>
      <p:ext uri="{BB962C8B-B14F-4D97-AF65-F5344CB8AC3E}">
        <p14:creationId xmlns:p14="http://schemas.microsoft.com/office/powerpoint/2010/main" val="668575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3A521E75-C91D-EC8B-BD2F-34BC28FF2B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54AD89-59F9-FCA4-C3F0-E718FD733B00}"/>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Annual vehicle miles traveled by vehicle class</a:t>
            </a:r>
            <a:br>
              <a:rPr lang="en-US" sz="3600" dirty="0"/>
            </a:br>
            <a:endParaRPr lang="en-US" sz="3600" dirty="0"/>
          </a:p>
        </p:txBody>
      </p:sp>
      <p:sp>
        <p:nvSpPr>
          <p:cNvPr id="3" name="Text Placeholder 2">
            <a:extLst>
              <a:ext uri="{FF2B5EF4-FFF2-40B4-BE49-F238E27FC236}">
                <a16:creationId xmlns:a16="http://schemas.microsoft.com/office/drawing/2014/main" id="{B26AAE34-223B-1990-A24A-A40C7237E7DD}"/>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9" name="TextBox 8">
            <a:extLst>
              <a:ext uri="{FF2B5EF4-FFF2-40B4-BE49-F238E27FC236}">
                <a16:creationId xmlns:a16="http://schemas.microsoft.com/office/drawing/2014/main" id="{8ADAD3F7-BFCF-4714-C03C-52CC81877DE9}"/>
              </a:ext>
            </a:extLst>
          </p:cNvPr>
          <p:cNvSpPr txBox="1"/>
          <p:nvPr/>
        </p:nvSpPr>
        <p:spPr>
          <a:xfrm>
            <a:off x="-163515" y="6581001"/>
            <a:ext cx="12514728" cy="276999"/>
          </a:xfrm>
          <a:prstGeom prst="rect">
            <a:avLst/>
          </a:prstGeom>
          <a:noFill/>
          <a:effectLst>
            <a:softEdge rad="50800"/>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Data shown does not represent an approved vehicle replacement plan. Actual implementation is likely to differ from the analysis shown.</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5" name="Picture 4" descr="Graphical user interface, application, table&#10;&#10;AI-generated content may be incorrect.">
            <a:extLst>
              <a:ext uri="{FF2B5EF4-FFF2-40B4-BE49-F238E27FC236}">
                <a16:creationId xmlns:a16="http://schemas.microsoft.com/office/drawing/2014/main" id="{1EE2892B-7955-B8C4-4D44-A8E20FA9B745}"/>
              </a:ext>
            </a:extLst>
          </p:cNvPr>
          <p:cNvPicPr>
            <a:picLocks noChangeAspect="1"/>
          </p:cNvPicPr>
          <p:nvPr/>
        </p:nvPicPr>
        <p:blipFill>
          <a:blip r:embed="rId2"/>
          <a:stretch>
            <a:fillRect/>
          </a:stretch>
        </p:blipFill>
        <p:spPr>
          <a:xfrm>
            <a:off x="246736" y="1063199"/>
            <a:ext cx="11698527" cy="5062781"/>
          </a:xfrm>
          <a:prstGeom prst="rect">
            <a:avLst/>
          </a:prstGeom>
        </p:spPr>
      </p:pic>
    </p:spTree>
    <p:extLst>
      <p:ext uri="{BB962C8B-B14F-4D97-AF65-F5344CB8AC3E}">
        <p14:creationId xmlns:p14="http://schemas.microsoft.com/office/powerpoint/2010/main" val="4091688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04DEF726-2D6F-2380-0244-679C20881E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E1747-8163-F4A4-0EBB-3B520245EDDC}"/>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Annual vehicle miles traveled by vehicle class</a:t>
            </a:r>
            <a:br>
              <a:rPr lang="en-US" sz="3600" dirty="0"/>
            </a:br>
            <a:endParaRPr lang="en-US" sz="3600" dirty="0"/>
          </a:p>
        </p:txBody>
      </p:sp>
      <p:sp>
        <p:nvSpPr>
          <p:cNvPr id="3" name="Text Placeholder 2">
            <a:extLst>
              <a:ext uri="{FF2B5EF4-FFF2-40B4-BE49-F238E27FC236}">
                <a16:creationId xmlns:a16="http://schemas.microsoft.com/office/drawing/2014/main" id="{5014C9C5-3273-0BE4-73BC-A7849F0733DF}"/>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9" name="TextBox 8">
            <a:extLst>
              <a:ext uri="{FF2B5EF4-FFF2-40B4-BE49-F238E27FC236}">
                <a16:creationId xmlns:a16="http://schemas.microsoft.com/office/drawing/2014/main" id="{1416E120-3F09-3040-B16F-CF78EA7F3C68}"/>
              </a:ext>
            </a:extLst>
          </p:cNvPr>
          <p:cNvSpPr txBox="1"/>
          <p:nvPr/>
        </p:nvSpPr>
        <p:spPr>
          <a:xfrm>
            <a:off x="-163515" y="6581001"/>
            <a:ext cx="12514728" cy="276999"/>
          </a:xfrm>
          <a:prstGeom prst="rect">
            <a:avLst/>
          </a:prstGeom>
          <a:noFill/>
          <a:effectLst>
            <a:softEdge rad="50800"/>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Data shown does not represent an approved vehicle replacement plan. Actual implementation is likely to differ from the analysis shown.</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Picture 5" descr="Table&#10;&#10;AI-generated content may be incorrect.">
            <a:extLst>
              <a:ext uri="{FF2B5EF4-FFF2-40B4-BE49-F238E27FC236}">
                <a16:creationId xmlns:a16="http://schemas.microsoft.com/office/drawing/2014/main" id="{97BA0105-E93C-189F-79AC-396C106DA0FD}"/>
              </a:ext>
            </a:extLst>
          </p:cNvPr>
          <p:cNvPicPr>
            <a:picLocks noChangeAspect="1"/>
          </p:cNvPicPr>
          <p:nvPr/>
        </p:nvPicPr>
        <p:blipFill>
          <a:blip r:embed="rId2"/>
          <a:stretch>
            <a:fillRect/>
          </a:stretch>
        </p:blipFill>
        <p:spPr>
          <a:xfrm>
            <a:off x="783269" y="737812"/>
            <a:ext cx="10621159" cy="5843189"/>
          </a:xfrm>
          <a:prstGeom prst="rect">
            <a:avLst/>
          </a:prstGeom>
        </p:spPr>
      </p:pic>
    </p:spTree>
    <p:extLst>
      <p:ext uri="{BB962C8B-B14F-4D97-AF65-F5344CB8AC3E}">
        <p14:creationId xmlns:p14="http://schemas.microsoft.com/office/powerpoint/2010/main" val="3713752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3DF7C01E-509A-FD2F-B331-58A794ACB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E3C2AD-2C99-66D5-8441-96B7384EEE29}"/>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Annual fuel consumption</a:t>
            </a:r>
            <a:br>
              <a:rPr lang="en-US" sz="3600" dirty="0"/>
            </a:br>
            <a:endParaRPr lang="en-US" sz="3600" dirty="0"/>
          </a:p>
        </p:txBody>
      </p:sp>
      <p:sp>
        <p:nvSpPr>
          <p:cNvPr id="3" name="Text Placeholder 2">
            <a:extLst>
              <a:ext uri="{FF2B5EF4-FFF2-40B4-BE49-F238E27FC236}">
                <a16:creationId xmlns:a16="http://schemas.microsoft.com/office/drawing/2014/main" id="{BF627ECB-5501-058D-E45B-886E2A7B9E84}"/>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9" name="TextBox 8">
            <a:extLst>
              <a:ext uri="{FF2B5EF4-FFF2-40B4-BE49-F238E27FC236}">
                <a16:creationId xmlns:a16="http://schemas.microsoft.com/office/drawing/2014/main" id="{D8E2FA4B-C8F6-110A-88B0-026B1C99576E}"/>
              </a:ext>
            </a:extLst>
          </p:cNvPr>
          <p:cNvSpPr txBox="1"/>
          <p:nvPr/>
        </p:nvSpPr>
        <p:spPr>
          <a:xfrm>
            <a:off x="-163515" y="6581001"/>
            <a:ext cx="12514728" cy="276999"/>
          </a:xfrm>
          <a:prstGeom prst="rect">
            <a:avLst/>
          </a:prstGeom>
          <a:noFill/>
          <a:effectLst>
            <a:softEdge rad="50800"/>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Data shown does not represent an approved vehicle replacement plan. Actual implementation is likely to differ from the analysis shown.</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5" name="Picture 4" descr="Graphical user interface&#10;&#10;AI-generated content may be incorrect.">
            <a:extLst>
              <a:ext uri="{FF2B5EF4-FFF2-40B4-BE49-F238E27FC236}">
                <a16:creationId xmlns:a16="http://schemas.microsoft.com/office/drawing/2014/main" id="{6C571C99-21BF-DC2D-3F05-AF074334D3B3}"/>
              </a:ext>
            </a:extLst>
          </p:cNvPr>
          <p:cNvPicPr>
            <a:picLocks noChangeAspect="1"/>
          </p:cNvPicPr>
          <p:nvPr/>
        </p:nvPicPr>
        <p:blipFill>
          <a:blip r:embed="rId2"/>
          <a:stretch>
            <a:fillRect/>
          </a:stretch>
        </p:blipFill>
        <p:spPr>
          <a:xfrm>
            <a:off x="72757" y="947728"/>
            <a:ext cx="12042183" cy="5064265"/>
          </a:xfrm>
          <a:prstGeom prst="rect">
            <a:avLst/>
          </a:prstGeom>
        </p:spPr>
      </p:pic>
    </p:spTree>
    <p:extLst>
      <p:ext uri="{BB962C8B-B14F-4D97-AF65-F5344CB8AC3E}">
        <p14:creationId xmlns:p14="http://schemas.microsoft.com/office/powerpoint/2010/main" val="2464858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4A9172E2-4FFA-ADD2-F3E9-7BF044118D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CB961-1CAC-2524-6C4D-3347D8A2887D}"/>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Annual fuel consumption - continued</a:t>
            </a:r>
            <a:br>
              <a:rPr lang="en-US" sz="3600" dirty="0"/>
            </a:br>
            <a:endParaRPr lang="en-US" sz="3600" dirty="0"/>
          </a:p>
        </p:txBody>
      </p:sp>
      <p:sp>
        <p:nvSpPr>
          <p:cNvPr id="3" name="Text Placeholder 2">
            <a:extLst>
              <a:ext uri="{FF2B5EF4-FFF2-40B4-BE49-F238E27FC236}">
                <a16:creationId xmlns:a16="http://schemas.microsoft.com/office/drawing/2014/main" id="{684C919B-015F-05C3-4849-AD686A0D51AF}"/>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9" name="TextBox 8">
            <a:extLst>
              <a:ext uri="{FF2B5EF4-FFF2-40B4-BE49-F238E27FC236}">
                <a16:creationId xmlns:a16="http://schemas.microsoft.com/office/drawing/2014/main" id="{27E5CAA3-4C78-B555-A404-5BEE8CCEB016}"/>
              </a:ext>
            </a:extLst>
          </p:cNvPr>
          <p:cNvSpPr txBox="1"/>
          <p:nvPr/>
        </p:nvSpPr>
        <p:spPr>
          <a:xfrm>
            <a:off x="-163515" y="6581001"/>
            <a:ext cx="12514728" cy="276999"/>
          </a:xfrm>
          <a:prstGeom prst="rect">
            <a:avLst/>
          </a:prstGeom>
          <a:noFill/>
          <a:effectLst>
            <a:softEdge rad="50800"/>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Data shown does not represent an approved vehicle replacement plan. Actual implementation is likely to differ from the analysis shown.</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Picture 5" descr="Graphical user interface, application&#10;&#10;AI-generated content may be incorrect.">
            <a:extLst>
              <a:ext uri="{FF2B5EF4-FFF2-40B4-BE49-F238E27FC236}">
                <a16:creationId xmlns:a16="http://schemas.microsoft.com/office/drawing/2014/main" id="{0812F576-54E7-F438-0687-D3B0A23825BC}"/>
              </a:ext>
            </a:extLst>
          </p:cNvPr>
          <p:cNvPicPr>
            <a:picLocks noChangeAspect="1"/>
          </p:cNvPicPr>
          <p:nvPr/>
        </p:nvPicPr>
        <p:blipFill>
          <a:blip r:embed="rId2"/>
          <a:stretch>
            <a:fillRect/>
          </a:stretch>
        </p:blipFill>
        <p:spPr>
          <a:xfrm>
            <a:off x="1273382" y="623510"/>
            <a:ext cx="9640933" cy="5970569"/>
          </a:xfrm>
          <a:prstGeom prst="rect">
            <a:avLst/>
          </a:prstGeom>
        </p:spPr>
      </p:pic>
    </p:spTree>
    <p:extLst>
      <p:ext uri="{BB962C8B-B14F-4D97-AF65-F5344CB8AC3E}">
        <p14:creationId xmlns:p14="http://schemas.microsoft.com/office/powerpoint/2010/main" val="3132606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E780A1F4-95AF-44F7-5BA5-CA43B148E0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7F7341-5118-9310-30F6-58D892566AE1}"/>
              </a:ext>
            </a:extLst>
          </p:cNvPr>
          <p:cNvSpPr>
            <a:spLocks noGrp="1"/>
          </p:cNvSpPr>
          <p:nvPr>
            <p:ph type="title"/>
          </p:nvPr>
        </p:nvSpPr>
        <p:spPr>
          <a:xfrm>
            <a:off x="74908" y="454891"/>
            <a:ext cx="12042183" cy="608308"/>
          </a:xfrm>
        </p:spPr>
        <p:txBody>
          <a:bodyPr>
            <a:noAutofit/>
          </a:bodyPr>
          <a:lstStyle/>
          <a:p>
            <a:pPr algn="ctr"/>
            <a:r>
              <a:rPr lang="en-US" sz="4400" dirty="0">
                <a:solidFill>
                  <a:schemeClr val="bg1"/>
                </a:solidFill>
              </a:rPr>
              <a:t>FLEET VEHICLE REPLACEMENT FORECASTING</a:t>
            </a:r>
            <a:br>
              <a:rPr lang="en-US" sz="3600" dirty="0"/>
            </a:br>
            <a:endParaRPr lang="en-US" sz="3600" dirty="0"/>
          </a:p>
        </p:txBody>
      </p:sp>
      <p:sp>
        <p:nvSpPr>
          <p:cNvPr id="3" name="Text Placeholder 2">
            <a:extLst>
              <a:ext uri="{FF2B5EF4-FFF2-40B4-BE49-F238E27FC236}">
                <a16:creationId xmlns:a16="http://schemas.microsoft.com/office/drawing/2014/main" id="{30A8C1B4-45DD-F4DC-B357-E2ACD678295D}"/>
              </a:ext>
            </a:extLst>
          </p:cNvPr>
          <p:cNvSpPr>
            <a:spLocks noGrp="1"/>
          </p:cNvSpPr>
          <p:nvPr>
            <p:ph type="body" idx="1"/>
          </p:nvPr>
        </p:nvSpPr>
        <p:spPr>
          <a:xfrm>
            <a:off x="350035" y="1457646"/>
            <a:ext cx="11205057" cy="5091193"/>
          </a:xfrm>
        </p:spPr>
        <p:txBody>
          <a:bodyPr>
            <a:noAutofit/>
          </a:bodyPr>
          <a:lstStyle/>
          <a:p>
            <a:pPr marL="594360" lvl="2" indent="-320040">
              <a:spcBef>
                <a:spcPts val="700"/>
              </a:spcBef>
              <a:buSzPct val="60000"/>
              <a:buFont typeface="Wingdings" panose="05000000000000000000" pitchFamily="2" charset="2"/>
              <a:buChar char="Ø"/>
            </a:pPr>
            <a:r>
              <a:rPr lang="en-US" sz="2200" dirty="0">
                <a:solidFill>
                  <a:schemeClr val="bg1"/>
                </a:solidFill>
              </a:rPr>
              <a:t>Facilitates Regular and Scheduled Replacement of Fleet Vehicles on a pre-determined life cycle.</a:t>
            </a:r>
          </a:p>
          <a:p>
            <a:pPr marL="594360" lvl="2" indent="-320040">
              <a:spcBef>
                <a:spcPts val="700"/>
              </a:spcBef>
              <a:buSzPct val="60000"/>
              <a:buFont typeface="Wingdings" panose="05000000000000000000" pitchFamily="2" charset="2"/>
              <a:buChar char="Ø"/>
            </a:pPr>
            <a:r>
              <a:rPr lang="en-US" sz="2200" dirty="0">
                <a:solidFill>
                  <a:schemeClr val="bg1"/>
                </a:solidFill>
              </a:rPr>
              <a:t>Long Term Budget Planning.</a:t>
            </a:r>
          </a:p>
          <a:p>
            <a:pPr marL="594360" lvl="2" indent="-320040">
              <a:spcBef>
                <a:spcPts val="700"/>
              </a:spcBef>
              <a:buSzPct val="60000"/>
              <a:buFont typeface="Wingdings" panose="05000000000000000000" pitchFamily="2" charset="2"/>
              <a:buChar char="Ø"/>
            </a:pPr>
            <a:r>
              <a:rPr lang="en-US" sz="2200" dirty="0">
                <a:solidFill>
                  <a:schemeClr val="bg1"/>
                </a:solidFill>
              </a:rPr>
              <a:t>Maintains Average Fleet Age – Current Avg. Age – </a:t>
            </a:r>
            <a:r>
              <a:rPr lang="en-US" sz="2200" dirty="0">
                <a:solidFill>
                  <a:srgbClr val="FF0000"/>
                </a:solidFill>
              </a:rPr>
              <a:t>5.1 years.</a:t>
            </a:r>
          </a:p>
          <a:p>
            <a:pPr marL="594360" lvl="2" indent="-320040">
              <a:spcBef>
                <a:spcPts val="700"/>
              </a:spcBef>
              <a:buSzPct val="60000"/>
              <a:buFont typeface="Wingdings" panose="05000000000000000000" pitchFamily="2" charset="2"/>
              <a:buChar char="Ø"/>
            </a:pPr>
            <a:r>
              <a:rPr lang="en-US" sz="2200" dirty="0">
                <a:solidFill>
                  <a:schemeClr val="bg1"/>
                </a:solidFill>
              </a:rPr>
              <a:t>Minimizes Maintenance and Operating Costs.</a:t>
            </a:r>
          </a:p>
          <a:p>
            <a:pPr marL="594360" lvl="2" indent="-320040">
              <a:spcBef>
                <a:spcPts val="700"/>
              </a:spcBef>
              <a:buSzPct val="60000"/>
              <a:buFont typeface="Wingdings" panose="05000000000000000000" pitchFamily="2" charset="2"/>
              <a:buChar char="Ø"/>
            </a:pPr>
            <a:r>
              <a:rPr lang="en-US" sz="2200" dirty="0">
                <a:solidFill>
                  <a:schemeClr val="bg1"/>
                </a:solidFill>
              </a:rPr>
              <a:t>Customizable for Specific Vehicle Classes.</a:t>
            </a:r>
          </a:p>
          <a:p>
            <a:pPr marL="594360" lvl="2" indent="-320040">
              <a:spcBef>
                <a:spcPts val="700"/>
              </a:spcBef>
              <a:buSzPct val="60000"/>
              <a:buFont typeface="Wingdings" panose="05000000000000000000" pitchFamily="2" charset="2"/>
              <a:buChar char="Ø"/>
            </a:pPr>
            <a:r>
              <a:rPr lang="en-US" sz="2200" dirty="0">
                <a:solidFill>
                  <a:schemeClr val="bg1"/>
                </a:solidFill>
              </a:rPr>
              <a:t>Allows for infrastructure planning.</a:t>
            </a:r>
          </a:p>
          <a:p>
            <a:pPr marL="594360" lvl="2" indent="-320040">
              <a:spcBef>
                <a:spcPts val="700"/>
              </a:spcBef>
              <a:buSzPct val="60000"/>
              <a:buFont typeface="Wingdings" panose="05000000000000000000" pitchFamily="2" charset="2"/>
              <a:buChar char="Ø"/>
            </a:pPr>
            <a:r>
              <a:rPr lang="en-US" sz="2200" dirty="0">
                <a:solidFill>
                  <a:schemeClr val="bg1"/>
                </a:solidFill>
              </a:rPr>
              <a:t>Use of these management tools has been beneficial in largely eliminating overdue replacement vehicles which will allow a strategic transition to Zero Emission and EV to meet sustainability goals and regulations.</a:t>
            </a:r>
          </a:p>
          <a:p>
            <a:endParaRPr lang="en-US" dirty="0">
              <a:solidFill>
                <a:schemeClr val="bg1"/>
              </a:solidFill>
            </a:endParaRPr>
          </a:p>
          <a:p>
            <a:pPr algn="ctr"/>
            <a:r>
              <a:rPr lang="en-US" dirty="0">
                <a:solidFill>
                  <a:schemeClr val="bg1"/>
                </a:solidFill>
              </a:rPr>
              <a:t>	</a:t>
            </a:r>
          </a:p>
          <a:p>
            <a:pPr algn="ctr"/>
            <a:endParaRPr lang="en-US" dirty="0"/>
          </a:p>
        </p:txBody>
      </p:sp>
    </p:spTree>
    <p:extLst>
      <p:ext uri="{BB962C8B-B14F-4D97-AF65-F5344CB8AC3E}">
        <p14:creationId xmlns:p14="http://schemas.microsoft.com/office/powerpoint/2010/main" val="1950708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3D46CD17-D5F0-BB9E-545E-3D6CD43214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E95A37-3BC6-B541-AC01-65745C8729BF}"/>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LONG TERM REPLACEMENT FORECAST</a:t>
            </a:r>
            <a:br>
              <a:rPr lang="en-US" sz="3600" dirty="0"/>
            </a:br>
            <a:endParaRPr lang="en-US" sz="3600" dirty="0"/>
          </a:p>
        </p:txBody>
      </p:sp>
      <p:sp>
        <p:nvSpPr>
          <p:cNvPr id="3" name="Text Placeholder 2">
            <a:extLst>
              <a:ext uri="{FF2B5EF4-FFF2-40B4-BE49-F238E27FC236}">
                <a16:creationId xmlns:a16="http://schemas.microsoft.com/office/drawing/2014/main" id="{C0CD13A3-D3D5-DCBB-6D5E-787A6120E9C5}"/>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pic>
        <p:nvPicPr>
          <p:cNvPr id="5" name="Picture 4">
            <a:extLst>
              <a:ext uri="{FF2B5EF4-FFF2-40B4-BE49-F238E27FC236}">
                <a16:creationId xmlns:a16="http://schemas.microsoft.com/office/drawing/2014/main" id="{D0C50C67-7B22-992A-B5FC-C1563AADBD50}"/>
              </a:ext>
            </a:extLst>
          </p:cNvPr>
          <p:cNvPicPr>
            <a:picLocks noChangeAspect="1"/>
          </p:cNvPicPr>
          <p:nvPr/>
        </p:nvPicPr>
        <p:blipFill>
          <a:blip r:embed="rId2"/>
          <a:stretch>
            <a:fillRect/>
          </a:stretch>
        </p:blipFill>
        <p:spPr>
          <a:xfrm>
            <a:off x="678160" y="611880"/>
            <a:ext cx="10835680" cy="6182273"/>
          </a:xfrm>
          <a:prstGeom prst="rect">
            <a:avLst/>
          </a:prstGeom>
          <a:effectLst>
            <a:softEdge rad="88900"/>
          </a:effectLst>
        </p:spPr>
      </p:pic>
      <p:sp>
        <p:nvSpPr>
          <p:cNvPr id="8" name="TextBox 7">
            <a:extLst>
              <a:ext uri="{FF2B5EF4-FFF2-40B4-BE49-F238E27FC236}">
                <a16:creationId xmlns:a16="http://schemas.microsoft.com/office/drawing/2014/main" id="{B05F5C9E-DC23-2835-23D5-942C1AF7246E}"/>
              </a:ext>
            </a:extLst>
          </p:cNvPr>
          <p:cNvSpPr txBox="1"/>
          <p:nvPr/>
        </p:nvSpPr>
        <p:spPr>
          <a:xfrm>
            <a:off x="6715950" y="2490281"/>
            <a:ext cx="2875176" cy="93871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Dollar amounts and data shown do not represent an approved budget or replacement plan. The chart shown is an example of the capabilities of this tool for analytical purposes</a:t>
            </a:r>
            <a:endParaRPr kumimoji="0" lang="en-US" sz="11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53886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630417F1-55EB-55FA-D143-BCA0C6E70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5256B0-537E-AA28-B6B6-E4A11A6F52A3}"/>
              </a:ext>
            </a:extLst>
          </p:cNvPr>
          <p:cNvSpPr>
            <a:spLocks noGrp="1"/>
          </p:cNvSpPr>
          <p:nvPr>
            <p:ph type="title"/>
          </p:nvPr>
        </p:nvSpPr>
        <p:spPr>
          <a:xfrm>
            <a:off x="74904" y="214269"/>
            <a:ext cx="12042183" cy="608308"/>
          </a:xfrm>
        </p:spPr>
        <p:txBody>
          <a:bodyPr>
            <a:noAutofit/>
          </a:bodyPr>
          <a:lstStyle/>
          <a:p>
            <a:pPr algn="ctr"/>
            <a:r>
              <a:rPr lang="en-US" sz="3600" dirty="0">
                <a:solidFill>
                  <a:schemeClr val="bg1"/>
                </a:solidFill>
              </a:rPr>
              <a:t>LONG TERM REPLACEMENT FORECAST</a:t>
            </a:r>
            <a:br>
              <a:rPr lang="en-US" sz="3600" dirty="0">
                <a:solidFill>
                  <a:schemeClr val="bg1"/>
                </a:solidFill>
              </a:rPr>
            </a:br>
            <a:endParaRPr lang="en-US" sz="3600" dirty="0">
              <a:solidFill>
                <a:schemeClr val="bg1"/>
              </a:solidFill>
            </a:endParaRPr>
          </a:p>
        </p:txBody>
      </p:sp>
      <p:sp>
        <p:nvSpPr>
          <p:cNvPr id="3" name="Text Placeholder 2">
            <a:extLst>
              <a:ext uri="{FF2B5EF4-FFF2-40B4-BE49-F238E27FC236}">
                <a16:creationId xmlns:a16="http://schemas.microsoft.com/office/drawing/2014/main" id="{7BCFDA22-A4F6-4B6E-5C03-3F33A073F731}"/>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8" name="TextBox 7">
            <a:extLst>
              <a:ext uri="{FF2B5EF4-FFF2-40B4-BE49-F238E27FC236}">
                <a16:creationId xmlns:a16="http://schemas.microsoft.com/office/drawing/2014/main" id="{E8AF464D-A192-D49F-A274-A678B6905C66}"/>
              </a:ext>
            </a:extLst>
          </p:cNvPr>
          <p:cNvSpPr txBox="1"/>
          <p:nvPr/>
        </p:nvSpPr>
        <p:spPr>
          <a:xfrm>
            <a:off x="0" y="6576919"/>
            <a:ext cx="12639126"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Dollar amounts and data shown do not represent an approved budget or replacement plan. The chart shown is an example of the capabilities of this tool for analytical purposes.</a:t>
            </a:r>
            <a:endParaRPr kumimoji="0" lang="en-US" sz="11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79F20BA1-8F9C-9CEC-94B2-B884A3A09A29}"/>
              </a:ext>
            </a:extLst>
          </p:cNvPr>
          <p:cNvPicPr>
            <a:picLocks noChangeAspect="1"/>
          </p:cNvPicPr>
          <p:nvPr/>
        </p:nvPicPr>
        <p:blipFill>
          <a:blip r:embed="rId2"/>
          <a:stretch>
            <a:fillRect/>
          </a:stretch>
        </p:blipFill>
        <p:spPr>
          <a:xfrm>
            <a:off x="322933" y="581955"/>
            <a:ext cx="11546127" cy="5994964"/>
          </a:xfrm>
          <a:prstGeom prst="rect">
            <a:avLst/>
          </a:prstGeom>
        </p:spPr>
      </p:pic>
    </p:spTree>
    <p:extLst>
      <p:ext uri="{BB962C8B-B14F-4D97-AF65-F5344CB8AC3E}">
        <p14:creationId xmlns:p14="http://schemas.microsoft.com/office/powerpoint/2010/main" val="1263787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A14C71D6-E7B3-3B3C-F476-AA475939CC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A36358-7783-8CC7-94CE-68F2F5831958}"/>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Department owned REPLACEMENT FORECAST</a:t>
            </a:r>
            <a:br>
              <a:rPr lang="en-US" sz="3600" dirty="0"/>
            </a:br>
            <a:endParaRPr lang="en-US" sz="3600" dirty="0"/>
          </a:p>
        </p:txBody>
      </p:sp>
      <p:sp>
        <p:nvSpPr>
          <p:cNvPr id="3" name="Text Placeholder 2">
            <a:extLst>
              <a:ext uri="{FF2B5EF4-FFF2-40B4-BE49-F238E27FC236}">
                <a16:creationId xmlns:a16="http://schemas.microsoft.com/office/drawing/2014/main" id="{A5E5BA03-DBF9-D235-0504-B2468AB27C24}"/>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pic>
        <p:nvPicPr>
          <p:cNvPr id="6" name="Picture 5">
            <a:extLst>
              <a:ext uri="{FF2B5EF4-FFF2-40B4-BE49-F238E27FC236}">
                <a16:creationId xmlns:a16="http://schemas.microsoft.com/office/drawing/2014/main" id="{1D32386D-C095-CC68-3AA1-81F9326ECAAB}"/>
              </a:ext>
            </a:extLst>
          </p:cNvPr>
          <p:cNvPicPr>
            <a:picLocks noChangeAspect="1"/>
          </p:cNvPicPr>
          <p:nvPr/>
        </p:nvPicPr>
        <p:blipFill>
          <a:blip r:embed="rId2"/>
          <a:stretch>
            <a:fillRect/>
          </a:stretch>
        </p:blipFill>
        <p:spPr>
          <a:xfrm>
            <a:off x="850287" y="703608"/>
            <a:ext cx="10491420" cy="5969380"/>
          </a:xfrm>
          <a:prstGeom prst="rect">
            <a:avLst/>
          </a:prstGeom>
          <a:effectLst>
            <a:softEdge rad="76200"/>
          </a:effectLst>
        </p:spPr>
      </p:pic>
      <p:sp>
        <p:nvSpPr>
          <p:cNvPr id="7" name="TextBox 6">
            <a:extLst>
              <a:ext uri="{FF2B5EF4-FFF2-40B4-BE49-F238E27FC236}">
                <a16:creationId xmlns:a16="http://schemas.microsoft.com/office/drawing/2014/main" id="{7573BA57-A5E8-C910-4F71-E192AE1B30B7}"/>
              </a:ext>
            </a:extLst>
          </p:cNvPr>
          <p:cNvSpPr txBox="1"/>
          <p:nvPr/>
        </p:nvSpPr>
        <p:spPr>
          <a:xfrm>
            <a:off x="6831598" y="3054797"/>
            <a:ext cx="2431701"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Dollar amounts and data shown do not represent an approved budget or replacement plan. The chart shown is an example of the capabilities of this tool for analytical purposes</a:t>
            </a:r>
            <a:endParaRPr kumimoji="0" lang="en-US" sz="11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1241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7"/>
          <p:cNvSpPr txBox="1">
            <a:spLocks noGrp="1"/>
          </p:cNvSpPr>
          <p:nvPr>
            <p:ph type="title"/>
          </p:nvPr>
        </p:nvSpPr>
        <p:spPr>
          <a:xfrm>
            <a:off x="609600" y="590551"/>
            <a:ext cx="10972800" cy="1066800"/>
          </a:xfrm>
          <a:prstGeom prst="rect">
            <a:avLst/>
          </a:prstGeom>
          <a:noFill/>
          <a:ln>
            <a:noFill/>
          </a:ln>
        </p:spPr>
        <p:txBody>
          <a:bodyPr spcFirstLastPara="1" wrap="square" lIns="121900" tIns="60933" rIns="121900" bIns="60933" anchor="ctr" anchorCtr="0">
            <a:noAutofit/>
          </a:bodyPr>
          <a:lstStyle/>
          <a:p>
            <a:r>
              <a:rPr lang="en-US" sz="4267" b="1" dirty="0"/>
              <a:t>Today’s Speakers</a:t>
            </a:r>
            <a:endParaRPr dirty="0"/>
          </a:p>
        </p:txBody>
      </p:sp>
      <p:pic>
        <p:nvPicPr>
          <p:cNvPr id="496" name="Google Shape;496;p7"/>
          <p:cNvPicPr preferRelativeResize="0"/>
          <p:nvPr/>
        </p:nvPicPr>
        <p:blipFill rotWithShape="1">
          <a:blip r:embed="rId3">
            <a:alphaModFix/>
          </a:blip>
          <a:srcRect/>
          <a:stretch/>
        </p:blipFill>
        <p:spPr>
          <a:xfrm>
            <a:off x="9687984" y="5850467"/>
            <a:ext cx="2504016" cy="1007533"/>
          </a:xfrm>
          <a:prstGeom prst="rect">
            <a:avLst/>
          </a:prstGeom>
          <a:noFill/>
          <a:ln>
            <a:noFill/>
          </a:ln>
        </p:spPr>
      </p:pic>
      <p:pic>
        <p:nvPicPr>
          <p:cNvPr id="11" name="Picture 10">
            <a:extLst>
              <a:ext uri="{FF2B5EF4-FFF2-40B4-BE49-F238E27FC236}">
                <a16:creationId xmlns:a16="http://schemas.microsoft.com/office/drawing/2014/main" id="{044E20BF-C59D-6A82-4CCE-0489C3D51E68}"/>
              </a:ext>
            </a:extLst>
          </p:cNvPr>
          <p:cNvPicPr>
            <a:picLocks noChangeAspect="1"/>
          </p:cNvPicPr>
          <p:nvPr/>
        </p:nvPicPr>
        <p:blipFill>
          <a:blip r:embed="rId4"/>
          <a:stretch>
            <a:fillRect/>
          </a:stretch>
        </p:blipFill>
        <p:spPr>
          <a:xfrm>
            <a:off x="7815726" y="1724737"/>
            <a:ext cx="2193919" cy="2818437"/>
          </a:xfrm>
          <a:prstGeom prst="rect">
            <a:avLst/>
          </a:prstGeom>
        </p:spPr>
      </p:pic>
      <p:pic>
        <p:nvPicPr>
          <p:cNvPr id="13" name="Picture 12">
            <a:extLst>
              <a:ext uri="{FF2B5EF4-FFF2-40B4-BE49-F238E27FC236}">
                <a16:creationId xmlns:a16="http://schemas.microsoft.com/office/drawing/2014/main" id="{A3D6F444-37E5-B685-6E4C-487B007F6CC2}"/>
              </a:ext>
            </a:extLst>
          </p:cNvPr>
          <p:cNvPicPr>
            <a:picLocks noChangeAspect="1"/>
          </p:cNvPicPr>
          <p:nvPr/>
        </p:nvPicPr>
        <p:blipFill>
          <a:blip r:embed="rId5"/>
          <a:stretch>
            <a:fillRect/>
          </a:stretch>
        </p:blipFill>
        <p:spPr>
          <a:xfrm>
            <a:off x="1006348" y="1657351"/>
            <a:ext cx="2744380" cy="2868365"/>
          </a:xfrm>
          <a:prstGeom prst="rect">
            <a:avLst/>
          </a:prstGeom>
        </p:spPr>
      </p:pic>
      <p:pic>
        <p:nvPicPr>
          <p:cNvPr id="15" name="Picture 14">
            <a:extLst>
              <a:ext uri="{FF2B5EF4-FFF2-40B4-BE49-F238E27FC236}">
                <a16:creationId xmlns:a16="http://schemas.microsoft.com/office/drawing/2014/main" id="{E02004AA-9C8C-8B50-B927-47809AAD5EF7}"/>
              </a:ext>
            </a:extLst>
          </p:cNvPr>
          <p:cNvPicPr>
            <a:picLocks noChangeAspect="1"/>
          </p:cNvPicPr>
          <p:nvPr/>
        </p:nvPicPr>
        <p:blipFill>
          <a:blip r:embed="rId6"/>
          <a:stretch>
            <a:fillRect/>
          </a:stretch>
        </p:blipFill>
        <p:spPr>
          <a:xfrm>
            <a:off x="4459552" y="1719101"/>
            <a:ext cx="2467896" cy="2829710"/>
          </a:xfrm>
          <a:prstGeom prst="rect">
            <a:avLst/>
          </a:prstGeom>
        </p:spPr>
      </p:pic>
      <p:sp>
        <p:nvSpPr>
          <p:cNvPr id="2" name="Google Shape;259;p7">
            <a:extLst>
              <a:ext uri="{FF2B5EF4-FFF2-40B4-BE49-F238E27FC236}">
                <a16:creationId xmlns:a16="http://schemas.microsoft.com/office/drawing/2014/main" id="{38CC7873-ADC0-82BB-3266-534C141B0B80}"/>
              </a:ext>
            </a:extLst>
          </p:cNvPr>
          <p:cNvSpPr/>
          <p:nvPr/>
        </p:nvSpPr>
        <p:spPr>
          <a:xfrm>
            <a:off x="122902" y="4610562"/>
            <a:ext cx="4031226" cy="985023"/>
          </a:xfrm>
          <a:prstGeom prst="rect">
            <a:avLst/>
          </a:prstGeom>
          <a:noFill/>
          <a:ln>
            <a:noFill/>
          </a:ln>
        </p:spPr>
        <p:txBody>
          <a:bodyPr spcFirstLastPara="1" wrap="square" lIns="121900" tIns="60933" rIns="121900" bIns="60933" anchor="t" anchorCtr="0">
            <a:spAutoFit/>
          </a:bodyPr>
          <a:lstStyle/>
          <a:p>
            <a:pPr algn="ctr" defTabSz="1219170">
              <a:buClr>
                <a:srgbClr val="000000"/>
              </a:buClr>
              <a:buSzPts val="1400"/>
            </a:pPr>
            <a:r>
              <a:rPr lang="en-US" sz="1867" b="1" kern="0" dirty="0">
                <a:solidFill>
                  <a:srgbClr val="000000"/>
                </a:solidFill>
                <a:latin typeface="Calibri"/>
                <a:ea typeface="Calibri"/>
                <a:cs typeface="Calibri"/>
                <a:sym typeface="Calibri"/>
              </a:rPr>
              <a:t>Jared Walker</a:t>
            </a:r>
            <a:endParaRPr sz="1867" b="1" kern="0" dirty="0">
              <a:solidFill>
                <a:srgbClr val="000000"/>
              </a:solidFill>
              <a:latin typeface="Calibri"/>
              <a:ea typeface="Calibri"/>
              <a:cs typeface="Calibri"/>
              <a:sym typeface="Calibri"/>
            </a:endParaRPr>
          </a:p>
          <a:p>
            <a:pPr algn="ctr" defTabSz="1219170">
              <a:buClr>
                <a:srgbClr val="000000"/>
              </a:buClr>
              <a:buSzPts val="1400"/>
            </a:pPr>
            <a:r>
              <a:rPr lang="en-US" sz="1867" b="1" kern="0" dirty="0">
                <a:solidFill>
                  <a:srgbClr val="000000"/>
                </a:solidFill>
                <a:latin typeface="Calibri"/>
                <a:ea typeface="Calibri"/>
                <a:cs typeface="Calibri"/>
                <a:sym typeface="Calibri"/>
              </a:rPr>
              <a:t>Sr. Specialist, EV Product Analytics</a:t>
            </a:r>
            <a:endParaRPr sz="1867" b="1" kern="0" dirty="0">
              <a:solidFill>
                <a:srgbClr val="000000"/>
              </a:solidFill>
              <a:latin typeface="Calibri"/>
              <a:ea typeface="Calibri"/>
              <a:cs typeface="Calibri"/>
              <a:sym typeface="Calibri"/>
            </a:endParaRPr>
          </a:p>
          <a:p>
            <a:pPr algn="ctr" defTabSz="1219170">
              <a:buClr>
                <a:srgbClr val="000000"/>
              </a:buClr>
              <a:buSzPts val="1400"/>
            </a:pPr>
            <a:r>
              <a:rPr lang="en-US" sz="1867" b="1" kern="0" dirty="0">
                <a:solidFill>
                  <a:srgbClr val="000000"/>
                </a:solidFill>
                <a:latin typeface="Calibri"/>
                <a:ea typeface="Calibri"/>
                <a:cs typeface="Calibri"/>
                <a:sym typeface="Calibri"/>
              </a:rPr>
              <a:t>Sawatch Labs, A WEX Company</a:t>
            </a:r>
            <a:endParaRPr sz="1867" kern="0" dirty="0">
              <a:solidFill>
                <a:srgbClr val="000000"/>
              </a:solidFill>
              <a:latin typeface="Calibri"/>
              <a:ea typeface="Calibri"/>
              <a:cs typeface="Calibri"/>
              <a:sym typeface="Calibri"/>
            </a:endParaRPr>
          </a:p>
        </p:txBody>
      </p:sp>
      <p:sp>
        <p:nvSpPr>
          <p:cNvPr id="3" name="Google Shape;259;p7">
            <a:extLst>
              <a:ext uri="{FF2B5EF4-FFF2-40B4-BE49-F238E27FC236}">
                <a16:creationId xmlns:a16="http://schemas.microsoft.com/office/drawing/2014/main" id="{4FA6F08B-A34F-3562-A5F3-40628A41FCF7}"/>
              </a:ext>
            </a:extLst>
          </p:cNvPr>
          <p:cNvSpPr/>
          <p:nvPr/>
        </p:nvSpPr>
        <p:spPr>
          <a:xfrm>
            <a:off x="3677887" y="4607493"/>
            <a:ext cx="4031226" cy="985023"/>
          </a:xfrm>
          <a:prstGeom prst="rect">
            <a:avLst/>
          </a:prstGeom>
          <a:noFill/>
          <a:ln>
            <a:noFill/>
          </a:ln>
        </p:spPr>
        <p:txBody>
          <a:bodyPr spcFirstLastPara="1" wrap="square" lIns="121900" tIns="60933" rIns="121900" bIns="60933" anchor="t" anchorCtr="0">
            <a:spAutoFit/>
          </a:bodyPr>
          <a:lstStyle/>
          <a:p>
            <a:pPr algn="ctr" defTabSz="1219170">
              <a:buClr>
                <a:srgbClr val="000000"/>
              </a:buClr>
              <a:buSzPts val="1400"/>
            </a:pPr>
            <a:r>
              <a:rPr lang="en-US" sz="1867" b="1" kern="0" dirty="0">
                <a:solidFill>
                  <a:srgbClr val="000000"/>
                </a:solidFill>
                <a:latin typeface="Calibri"/>
                <a:ea typeface="Calibri"/>
                <a:cs typeface="Calibri"/>
                <a:sym typeface="Calibri"/>
              </a:rPr>
              <a:t>Katie Fletcher</a:t>
            </a:r>
            <a:endParaRPr sz="1867" b="1" kern="0" dirty="0">
              <a:solidFill>
                <a:srgbClr val="000000"/>
              </a:solidFill>
              <a:latin typeface="Calibri"/>
              <a:ea typeface="Calibri"/>
              <a:cs typeface="Calibri"/>
              <a:sym typeface="Calibri"/>
            </a:endParaRPr>
          </a:p>
          <a:p>
            <a:pPr algn="ctr" defTabSz="1219170">
              <a:buClr>
                <a:srgbClr val="000000"/>
              </a:buClr>
              <a:buSzPts val="1400"/>
            </a:pPr>
            <a:r>
              <a:rPr lang="en-US" sz="1867" b="1" kern="0" dirty="0">
                <a:solidFill>
                  <a:srgbClr val="000000"/>
                </a:solidFill>
                <a:latin typeface="Calibri"/>
                <a:ea typeface="Calibri"/>
                <a:cs typeface="Calibri"/>
                <a:sym typeface="Calibri"/>
              </a:rPr>
              <a:t>Sustainability Program Analyst</a:t>
            </a:r>
            <a:endParaRPr sz="1867" b="1" kern="0" dirty="0">
              <a:solidFill>
                <a:srgbClr val="000000"/>
              </a:solidFill>
              <a:latin typeface="Calibri"/>
              <a:ea typeface="Calibri"/>
              <a:cs typeface="Calibri"/>
              <a:sym typeface="Calibri"/>
            </a:endParaRPr>
          </a:p>
          <a:p>
            <a:pPr algn="ctr" defTabSz="1219170">
              <a:buClr>
                <a:srgbClr val="000000"/>
              </a:buClr>
              <a:buSzPts val="1400"/>
            </a:pPr>
            <a:r>
              <a:rPr lang="en-US" sz="1867" b="1" kern="0" dirty="0">
                <a:solidFill>
                  <a:srgbClr val="000000"/>
                </a:solidFill>
                <a:latin typeface="Calibri"/>
                <a:ea typeface="Calibri"/>
                <a:cs typeface="Calibri"/>
                <a:sym typeface="Calibri"/>
              </a:rPr>
              <a:t>Denver Water</a:t>
            </a:r>
            <a:endParaRPr sz="1867" kern="0" dirty="0">
              <a:solidFill>
                <a:srgbClr val="000000"/>
              </a:solidFill>
              <a:latin typeface="Calibri"/>
              <a:ea typeface="Calibri"/>
              <a:cs typeface="Calibri"/>
              <a:sym typeface="Calibri"/>
            </a:endParaRPr>
          </a:p>
        </p:txBody>
      </p:sp>
      <p:sp>
        <p:nvSpPr>
          <p:cNvPr id="4" name="Google Shape;259;p7">
            <a:extLst>
              <a:ext uri="{FF2B5EF4-FFF2-40B4-BE49-F238E27FC236}">
                <a16:creationId xmlns:a16="http://schemas.microsoft.com/office/drawing/2014/main" id="{0E7CD143-9192-FA04-F91C-43B7883E23F1}"/>
              </a:ext>
            </a:extLst>
          </p:cNvPr>
          <p:cNvSpPr/>
          <p:nvPr/>
        </p:nvSpPr>
        <p:spPr>
          <a:xfrm>
            <a:off x="6927448" y="4525716"/>
            <a:ext cx="4031226" cy="1559668"/>
          </a:xfrm>
          <a:prstGeom prst="rect">
            <a:avLst/>
          </a:prstGeom>
          <a:noFill/>
          <a:ln>
            <a:noFill/>
          </a:ln>
        </p:spPr>
        <p:txBody>
          <a:bodyPr spcFirstLastPara="1" wrap="square" lIns="121900" tIns="60933" rIns="121900" bIns="60933" anchor="t" anchorCtr="0">
            <a:spAutoFit/>
          </a:bodyPr>
          <a:lstStyle/>
          <a:p>
            <a:pPr algn="ctr" defTabSz="1219170">
              <a:buClr>
                <a:srgbClr val="000000"/>
              </a:buClr>
              <a:buSzPts val="1400"/>
            </a:pPr>
            <a:r>
              <a:rPr lang="en-US" sz="1867" b="1" kern="0" dirty="0">
                <a:solidFill>
                  <a:srgbClr val="000000"/>
                </a:solidFill>
                <a:latin typeface="Calibri"/>
                <a:ea typeface="Calibri"/>
                <a:cs typeface="Calibri"/>
                <a:sym typeface="Calibri"/>
              </a:rPr>
              <a:t>Ronald Wirth</a:t>
            </a:r>
            <a:endParaRPr sz="1867" b="1" kern="0" dirty="0">
              <a:solidFill>
                <a:srgbClr val="000000"/>
              </a:solidFill>
              <a:latin typeface="Calibri"/>
              <a:ea typeface="Calibri"/>
              <a:cs typeface="Calibri"/>
              <a:sym typeface="Calibri"/>
            </a:endParaRPr>
          </a:p>
          <a:p>
            <a:pPr algn="ctr" defTabSz="1219170">
              <a:buClr>
                <a:srgbClr val="000000"/>
              </a:buClr>
              <a:buSzPts val="1400"/>
            </a:pPr>
            <a:r>
              <a:rPr lang="en-US" sz="1867" b="1" kern="0" dirty="0">
                <a:solidFill>
                  <a:srgbClr val="000000"/>
                </a:solidFill>
                <a:latin typeface="Calibri"/>
                <a:ea typeface="Calibri"/>
                <a:cs typeface="Calibri"/>
                <a:sym typeface="Calibri"/>
              </a:rPr>
              <a:t>Fleet Advance Planning and        Sustainability Manager</a:t>
            </a:r>
            <a:endParaRPr sz="1867" b="1" kern="0" dirty="0">
              <a:solidFill>
                <a:srgbClr val="000000"/>
              </a:solidFill>
              <a:latin typeface="Calibri"/>
              <a:ea typeface="Calibri"/>
              <a:cs typeface="Calibri"/>
              <a:sym typeface="Calibri"/>
            </a:endParaRPr>
          </a:p>
          <a:p>
            <a:pPr algn="ctr" defTabSz="1219170">
              <a:buClr>
                <a:srgbClr val="000000"/>
              </a:buClr>
              <a:buSzPts val="1400"/>
            </a:pPr>
            <a:r>
              <a:rPr lang="en-US" sz="1867" b="1" kern="0" dirty="0">
                <a:solidFill>
                  <a:srgbClr val="000000"/>
                </a:solidFill>
                <a:latin typeface="Calibri"/>
                <a:ea typeface="Calibri"/>
                <a:cs typeface="Calibri"/>
                <a:sym typeface="Calibri"/>
              </a:rPr>
              <a:t>County of Sacramento,                          Fleet Services Division</a:t>
            </a:r>
            <a:endParaRPr sz="1867" kern="0" dirty="0">
              <a:solidFill>
                <a:srgbClr val="000000"/>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2AC89943-0F34-298C-9F4D-BD097AABBA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AC45EE-CA2B-94F0-8AA9-504C93483B25}"/>
              </a:ext>
            </a:extLst>
          </p:cNvPr>
          <p:cNvSpPr>
            <a:spLocks noGrp="1"/>
          </p:cNvSpPr>
          <p:nvPr>
            <p:ph type="title"/>
          </p:nvPr>
        </p:nvSpPr>
        <p:spPr>
          <a:xfrm>
            <a:off x="74906" y="313329"/>
            <a:ext cx="12042183" cy="608308"/>
          </a:xfrm>
        </p:spPr>
        <p:txBody>
          <a:bodyPr>
            <a:noAutofit/>
          </a:bodyPr>
          <a:lstStyle/>
          <a:p>
            <a:pPr algn="ctr"/>
            <a:r>
              <a:rPr lang="en-US" sz="3600" dirty="0" err="1">
                <a:solidFill>
                  <a:schemeClr val="bg1"/>
                </a:solidFill>
              </a:rPr>
              <a:t>ev</a:t>
            </a:r>
            <a:r>
              <a:rPr lang="en-US" sz="3600" dirty="0">
                <a:solidFill>
                  <a:schemeClr val="bg1"/>
                </a:solidFill>
              </a:rPr>
              <a:t> transition FORECAST – LIGHT EQUIPMENT</a:t>
            </a:r>
            <a:br>
              <a:rPr lang="en-US" sz="3600" dirty="0"/>
            </a:br>
            <a:endParaRPr lang="en-US" sz="3600" dirty="0"/>
          </a:p>
        </p:txBody>
      </p:sp>
      <p:sp>
        <p:nvSpPr>
          <p:cNvPr id="3" name="Text Placeholder 2">
            <a:extLst>
              <a:ext uri="{FF2B5EF4-FFF2-40B4-BE49-F238E27FC236}">
                <a16:creationId xmlns:a16="http://schemas.microsoft.com/office/drawing/2014/main" id="{791B69D1-2E64-2808-1DEB-827BCED5E2DC}"/>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9" name="TextBox 8">
            <a:extLst>
              <a:ext uri="{FF2B5EF4-FFF2-40B4-BE49-F238E27FC236}">
                <a16:creationId xmlns:a16="http://schemas.microsoft.com/office/drawing/2014/main" id="{B6D4CB5C-752C-AC86-F175-AA1BE3494E78}"/>
              </a:ext>
            </a:extLst>
          </p:cNvPr>
          <p:cNvSpPr txBox="1"/>
          <p:nvPr/>
        </p:nvSpPr>
        <p:spPr>
          <a:xfrm>
            <a:off x="7918381" y="1230852"/>
            <a:ext cx="4198708"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Dollar amounts and data shown do not represent an approved budget or replacement plan. The chart shown is an example of the capabilities of this tool for analytical purposes</a:t>
            </a:r>
            <a:endPar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5" name="Picture 4">
            <a:extLst>
              <a:ext uri="{FF2B5EF4-FFF2-40B4-BE49-F238E27FC236}">
                <a16:creationId xmlns:a16="http://schemas.microsoft.com/office/drawing/2014/main" id="{A4717918-A5B3-8A1A-0C05-BDEE219A1CB0}"/>
              </a:ext>
            </a:extLst>
          </p:cNvPr>
          <p:cNvPicPr>
            <a:picLocks noChangeAspect="1"/>
          </p:cNvPicPr>
          <p:nvPr/>
        </p:nvPicPr>
        <p:blipFill>
          <a:blip r:embed="rId2"/>
          <a:stretch>
            <a:fillRect/>
          </a:stretch>
        </p:blipFill>
        <p:spPr>
          <a:xfrm>
            <a:off x="125036" y="598137"/>
            <a:ext cx="7793345" cy="6259863"/>
          </a:xfrm>
          <a:prstGeom prst="rect">
            <a:avLst/>
          </a:prstGeom>
          <a:effectLst>
            <a:softEdge rad="76200"/>
          </a:effectLst>
        </p:spPr>
      </p:pic>
    </p:spTree>
    <p:extLst>
      <p:ext uri="{BB962C8B-B14F-4D97-AF65-F5344CB8AC3E}">
        <p14:creationId xmlns:p14="http://schemas.microsoft.com/office/powerpoint/2010/main" val="1772686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ABF2B9DE-86EE-1A44-9992-51AEDDF4F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F24F6-FFCA-1A71-44F1-211DEF081F3D}"/>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Ev charging projection – EXAMPLE 1</a:t>
            </a:r>
          </a:p>
        </p:txBody>
      </p:sp>
      <p:sp>
        <p:nvSpPr>
          <p:cNvPr id="3" name="Text Placeholder 2">
            <a:extLst>
              <a:ext uri="{FF2B5EF4-FFF2-40B4-BE49-F238E27FC236}">
                <a16:creationId xmlns:a16="http://schemas.microsoft.com/office/drawing/2014/main" id="{F5F75D6D-0E90-AE78-4E57-100D400DFAEB}"/>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9" name="TextBox 8">
            <a:extLst>
              <a:ext uri="{FF2B5EF4-FFF2-40B4-BE49-F238E27FC236}">
                <a16:creationId xmlns:a16="http://schemas.microsoft.com/office/drawing/2014/main" id="{38FD0853-3C81-6B71-3ADC-B37D83FC78C9}"/>
              </a:ext>
            </a:extLst>
          </p:cNvPr>
          <p:cNvSpPr txBox="1"/>
          <p:nvPr/>
        </p:nvSpPr>
        <p:spPr>
          <a:xfrm>
            <a:off x="-163515" y="6581001"/>
            <a:ext cx="12514728" cy="276999"/>
          </a:xfrm>
          <a:prstGeom prst="rect">
            <a:avLst/>
          </a:prstGeom>
          <a:noFill/>
          <a:effectLst>
            <a:softEdge rad="50800"/>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Data shown does not represent an approved vehicle replacement plan. Actual implementation is likely to differ from the analysis shown.</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AE8BFB6C-E830-9705-89FA-5A4932398B5F}"/>
              </a:ext>
            </a:extLst>
          </p:cNvPr>
          <p:cNvPicPr>
            <a:picLocks noChangeAspect="1"/>
          </p:cNvPicPr>
          <p:nvPr/>
        </p:nvPicPr>
        <p:blipFill>
          <a:blip r:embed="rId2"/>
          <a:stretch>
            <a:fillRect/>
          </a:stretch>
        </p:blipFill>
        <p:spPr>
          <a:xfrm>
            <a:off x="131208" y="831868"/>
            <a:ext cx="11985881" cy="5577896"/>
          </a:xfrm>
          <a:prstGeom prst="rect">
            <a:avLst/>
          </a:prstGeom>
          <a:effectLst>
            <a:softEdge rad="76200"/>
          </a:effectLst>
        </p:spPr>
      </p:pic>
    </p:spTree>
    <p:extLst>
      <p:ext uri="{BB962C8B-B14F-4D97-AF65-F5344CB8AC3E}">
        <p14:creationId xmlns:p14="http://schemas.microsoft.com/office/powerpoint/2010/main" val="3487168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7B293F67-7B92-A89E-E86F-CD443A30F6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DCACB2-615C-7FBF-F438-D4E7C6BFF78F}"/>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Ev charging projection – EXAMPLE 2</a:t>
            </a:r>
            <a:br>
              <a:rPr lang="en-US" sz="3600" dirty="0"/>
            </a:br>
            <a:endParaRPr lang="en-US" sz="3600" dirty="0"/>
          </a:p>
        </p:txBody>
      </p:sp>
      <p:sp>
        <p:nvSpPr>
          <p:cNvPr id="3" name="Text Placeholder 2">
            <a:extLst>
              <a:ext uri="{FF2B5EF4-FFF2-40B4-BE49-F238E27FC236}">
                <a16:creationId xmlns:a16="http://schemas.microsoft.com/office/drawing/2014/main" id="{80E1900B-D742-7BA3-094F-B33BA773533B}"/>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9" name="TextBox 8">
            <a:extLst>
              <a:ext uri="{FF2B5EF4-FFF2-40B4-BE49-F238E27FC236}">
                <a16:creationId xmlns:a16="http://schemas.microsoft.com/office/drawing/2014/main" id="{9A7B5E87-2186-F047-D0F9-B702E67DD5BE}"/>
              </a:ext>
            </a:extLst>
          </p:cNvPr>
          <p:cNvSpPr txBox="1"/>
          <p:nvPr/>
        </p:nvSpPr>
        <p:spPr>
          <a:xfrm>
            <a:off x="-163515" y="6581001"/>
            <a:ext cx="12514728" cy="276999"/>
          </a:xfrm>
          <a:prstGeom prst="rect">
            <a:avLst/>
          </a:prstGeom>
          <a:noFill/>
          <a:effectLst>
            <a:softEdge rad="50800"/>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Data shown does not represent an approved vehicle replacement plan. Actual implementation is likely to differ from the analysis shown.</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5" name="Picture 4" descr="Table&#10;&#10;AI-generated content may be incorrect.">
            <a:extLst>
              <a:ext uri="{FF2B5EF4-FFF2-40B4-BE49-F238E27FC236}">
                <a16:creationId xmlns:a16="http://schemas.microsoft.com/office/drawing/2014/main" id="{1F724E5A-35F0-99E2-68BD-ADD1624AC39E}"/>
              </a:ext>
            </a:extLst>
          </p:cNvPr>
          <p:cNvPicPr>
            <a:picLocks noChangeAspect="1"/>
          </p:cNvPicPr>
          <p:nvPr/>
        </p:nvPicPr>
        <p:blipFill>
          <a:blip r:embed="rId2"/>
          <a:stretch>
            <a:fillRect/>
          </a:stretch>
        </p:blipFill>
        <p:spPr>
          <a:xfrm>
            <a:off x="74908" y="1063199"/>
            <a:ext cx="12042183" cy="4834603"/>
          </a:xfrm>
          <a:prstGeom prst="rect">
            <a:avLst/>
          </a:prstGeom>
        </p:spPr>
      </p:pic>
    </p:spTree>
    <p:extLst>
      <p:ext uri="{BB962C8B-B14F-4D97-AF65-F5344CB8AC3E}">
        <p14:creationId xmlns:p14="http://schemas.microsoft.com/office/powerpoint/2010/main" val="1921169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0346D3E2-F0E0-AA07-C090-FB73D352EB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A74C5-3122-7E9F-5658-BAE652532EA8}"/>
              </a:ext>
            </a:extLst>
          </p:cNvPr>
          <p:cNvSpPr>
            <a:spLocks noGrp="1"/>
          </p:cNvSpPr>
          <p:nvPr>
            <p:ph type="title"/>
          </p:nvPr>
        </p:nvSpPr>
        <p:spPr>
          <a:xfrm>
            <a:off x="74906" y="313329"/>
            <a:ext cx="12042183" cy="608308"/>
          </a:xfrm>
        </p:spPr>
        <p:txBody>
          <a:bodyPr>
            <a:noAutofit/>
          </a:bodyPr>
          <a:lstStyle/>
          <a:p>
            <a:pPr algn="ctr"/>
            <a:r>
              <a:rPr lang="en-US" sz="3600" dirty="0" err="1">
                <a:solidFill>
                  <a:schemeClr val="bg1"/>
                </a:solidFill>
              </a:rPr>
              <a:t>ev</a:t>
            </a:r>
            <a:r>
              <a:rPr lang="en-US" sz="3600" dirty="0">
                <a:solidFill>
                  <a:schemeClr val="bg1"/>
                </a:solidFill>
              </a:rPr>
              <a:t> transition FORECAST – HEAVY EQUIPMENT</a:t>
            </a:r>
            <a:br>
              <a:rPr lang="en-US" sz="3600" dirty="0"/>
            </a:br>
            <a:endParaRPr lang="en-US" sz="3600" dirty="0"/>
          </a:p>
        </p:txBody>
      </p:sp>
      <p:sp>
        <p:nvSpPr>
          <p:cNvPr id="3" name="Text Placeholder 2">
            <a:extLst>
              <a:ext uri="{FF2B5EF4-FFF2-40B4-BE49-F238E27FC236}">
                <a16:creationId xmlns:a16="http://schemas.microsoft.com/office/drawing/2014/main" id="{47848DD4-4172-E55F-30FC-F2C08D923AA3}"/>
              </a:ext>
            </a:extLst>
          </p:cNvPr>
          <p:cNvSpPr>
            <a:spLocks noGrp="1"/>
          </p:cNvSpPr>
          <p:nvPr>
            <p:ph type="body" idx="1"/>
          </p:nvPr>
        </p:nvSpPr>
        <p:spPr>
          <a:xfrm>
            <a:off x="493470" y="1063199"/>
            <a:ext cx="11205057" cy="5091193"/>
          </a:xfrm>
        </p:spPr>
        <p:txBody>
          <a:bodyPr>
            <a:noAutofit/>
          </a:bodyPr>
          <a:lstStyle/>
          <a:p>
            <a:pPr algn="ctr"/>
            <a:r>
              <a:rPr lang="en-US" dirty="0">
                <a:solidFill>
                  <a:schemeClr val="bg1"/>
                </a:solidFill>
              </a:rPr>
              <a:t>	</a:t>
            </a:r>
          </a:p>
          <a:p>
            <a:pPr algn="ctr"/>
            <a:endParaRPr lang="en-US" dirty="0"/>
          </a:p>
        </p:txBody>
      </p:sp>
      <p:sp>
        <p:nvSpPr>
          <p:cNvPr id="9" name="TextBox 8">
            <a:extLst>
              <a:ext uri="{FF2B5EF4-FFF2-40B4-BE49-F238E27FC236}">
                <a16:creationId xmlns:a16="http://schemas.microsoft.com/office/drawing/2014/main" id="{D12E76FF-0CEF-C81F-1EF4-D01C1A614D18}"/>
              </a:ext>
            </a:extLst>
          </p:cNvPr>
          <p:cNvSpPr txBox="1"/>
          <p:nvPr/>
        </p:nvSpPr>
        <p:spPr>
          <a:xfrm>
            <a:off x="7918381" y="1230852"/>
            <a:ext cx="4198708"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NOTE: THIS IS A GENERAL ANALYSIS.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Dollar amounts and data shown do not represent an approved budget or replacement plan. The chart shown is an example of the capabilities of this tool for analytical purposes</a:t>
            </a:r>
            <a:endPar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60156C47-A0DE-AB27-33C8-12582D5EF515}"/>
              </a:ext>
            </a:extLst>
          </p:cNvPr>
          <p:cNvPicPr>
            <a:picLocks noChangeAspect="1"/>
          </p:cNvPicPr>
          <p:nvPr/>
        </p:nvPicPr>
        <p:blipFill>
          <a:blip r:embed="rId2"/>
          <a:stretch>
            <a:fillRect/>
          </a:stretch>
        </p:blipFill>
        <p:spPr>
          <a:xfrm>
            <a:off x="191463" y="590297"/>
            <a:ext cx="7726918" cy="6175707"/>
          </a:xfrm>
          <a:prstGeom prst="rect">
            <a:avLst/>
          </a:prstGeom>
          <a:effectLst>
            <a:softEdge rad="76200"/>
          </a:effectLst>
        </p:spPr>
      </p:pic>
    </p:spTree>
    <p:extLst>
      <p:ext uri="{BB962C8B-B14F-4D97-AF65-F5344CB8AC3E}">
        <p14:creationId xmlns:p14="http://schemas.microsoft.com/office/powerpoint/2010/main" val="1846787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51D2F-7A65-F024-4BD6-24F7CBF93F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FCAFB1-8970-260B-7BC8-F9C239B9DAFF}"/>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FORECASTING ELECTRIC VEHICLE COST </a:t>
            </a:r>
            <a:br>
              <a:rPr lang="en-US" sz="3600" dirty="0">
                <a:solidFill>
                  <a:schemeClr val="bg1"/>
                </a:solidFill>
              </a:rPr>
            </a:br>
            <a:r>
              <a:rPr lang="en-US" sz="1800" dirty="0">
                <a:solidFill>
                  <a:schemeClr val="bg1"/>
                </a:solidFill>
              </a:rPr>
              <a:t>BY VEHICLE TYPE – light equipment</a:t>
            </a:r>
            <a:br>
              <a:rPr lang="en-US" sz="3600" dirty="0">
                <a:solidFill>
                  <a:schemeClr val="bg1"/>
                </a:solidFill>
              </a:rPr>
            </a:br>
            <a:endParaRPr lang="en-US" sz="3600" dirty="0">
              <a:solidFill>
                <a:schemeClr val="bg1"/>
              </a:solidFill>
            </a:endParaRPr>
          </a:p>
        </p:txBody>
      </p:sp>
      <p:sp>
        <p:nvSpPr>
          <p:cNvPr id="3" name="Text Placeholder 2">
            <a:extLst>
              <a:ext uri="{FF2B5EF4-FFF2-40B4-BE49-F238E27FC236}">
                <a16:creationId xmlns:a16="http://schemas.microsoft.com/office/drawing/2014/main" id="{04466014-24DD-1134-8402-DFF89AD6A7B4}"/>
              </a:ext>
            </a:extLst>
          </p:cNvPr>
          <p:cNvSpPr>
            <a:spLocks noGrp="1"/>
          </p:cNvSpPr>
          <p:nvPr>
            <p:ph type="body" idx="1"/>
          </p:nvPr>
        </p:nvSpPr>
        <p:spPr>
          <a:xfrm>
            <a:off x="493468" y="115089"/>
            <a:ext cx="11205057" cy="5091193"/>
          </a:xfrm>
        </p:spPr>
        <p:txBody>
          <a:bodyPr>
            <a:noAutofit/>
          </a:bodyPr>
          <a:lstStyle/>
          <a:p>
            <a:pPr marL="0" lvl="1">
              <a:spcBef>
                <a:spcPts val="700"/>
              </a:spcBef>
              <a:buClr>
                <a:schemeClr val="accent2"/>
              </a:buClr>
              <a:buSzPct val="60000"/>
            </a:pPr>
            <a:r>
              <a:rPr lang="en-US" b="1" dirty="0">
                <a:solidFill>
                  <a:schemeClr val="bg1"/>
                </a:solidFill>
              </a:rPr>
              <a:t>Passenger Cars and Light Pickups</a:t>
            </a:r>
          </a:p>
          <a:p>
            <a:pPr marL="594360" lvl="2" indent="-320040">
              <a:spcBef>
                <a:spcPts val="700"/>
              </a:spcBef>
              <a:buSzPct val="65000"/>
              <a:buFont typeface="Wingdings" panose="05000000000000000000" pitchFamily="2" charset="2"/>
              <a:buChar char="Ø"/>
            </a:pPr>
            <a:r>
              <a:rPr lang="en-US" dirty="0">
                <a:solidFill>
                  <a:schemeClr val="bg1"/>
                </a:solidFill>
              </a:rPr>
              <a:t>Passenger cars and trucks are being manufactured currently. Availability has been limited for fleet type vehicles.</a:t>
            </a:r>
          </a:p>
          <a:p>
            <a:pPr marL="594360" lvl="2" indent="-320040">
              <a:spcBef>
                <a:spcPts val="700"/>
              </a:spcBef>
              <a:buSzPct val="65000"/>
              <a:buFont typeface="Wingdings" panose="05000000000000000000" pitchFamily="2" charset="2"/>
              <a:buChar char="Ø"/>
            </a:pPr>
            <a:r>
              <a:rPr lang="en-US" dirty="0">
                <a:solidFill>
                  <a:schemeClr val="bg1"/>
                </a:solidFill>
              </a:rPr>
              <a:t>Retail, Wholesale, </a:t>
            </a:r>
            <a:r>
              <a:rPr lang="en-US" dirty="0" err="1">
                <a:solidFill>
                  <a:schemeClr val="bg1"/>
                </a:solidFill>
              </a:rPr>
              <a:t>CoOp</a:t>
            </a:r>
            <a:r>
              <a:rPr lang="en-US" dirty="0">
                <a:solidFill>
                  <a:schemeClr val="bg1"/>
                </a:solidFill>
              </a:rPr>
              <a:t> Contracts, State Contract pricing is known.</a:t>
            </a:r>
          </a:p>
          <a:p>
            <a:pPr marL="594360" lvl="2" indent="-320040">
              <a:spcBef>
                <a:spcPts val="700"/>
              </a:spcBef>
              <a:buSzPct val="65000"/>
              <a:buFont typeface="Wingdings" panose="05000000000000000000" pitchFamily="2" charset="2"/>
              <a:buChar char="Ø"/>
            </a:pPr>
            <a:r>
              <a:rPr lang="en-US" dirty="0">
                <a:solidFill>
                  <a:schemeClr val="bg1"/>
                </a:solidFill>
              </a:rPr>
              <a:t>Estimates and Assumptions can be made based on current models, manufacturer pricing, and accounting for inflation.</a:t>
            </a:r>
          </a:p>
          <a:p>
            <a:pPr marL="594360" lvl="2" indent="-320040">
              <a:spcBef>
                <a:spcPts val="700"/>
              </a:spcBef>
              <a:buSzPct val="65000"/>
              <a:buFont typeface="Wingdings" panose="05000000000000000000" pitchFamily="2" charset="2"/>
              <a:buChar char="Ø"/>
            </a:pPr>
            <a:r>
              <a:rPr lang="en-US" dirty="0">
                <a:solidFill>
                  <a:schemeClr val="bg1"/>
                </a:solidFill>
              </a:rPr>
              <a:t>Manufacturer’s are discontinuing many fleet trim levels for more profitable higher trim levels. </a:t>
            </a:r>
          </a:p>
          <a:p>
            <a:pPr algn="ctr"/>
            <a:r>
              <a:rPr lang="en-US" dirty="0">
                <a:solidFill>
                  <a:schemeClr val="bg1"/>
                </a:solidFill>
              </a:rPr>
              <a:t>	</a:t>
            </a:r>
          </a:p>
          <a:p>
            <a:pPr algn="ctr"/>
            <a:endParaRPr lang="en-US" dirty="0"/>
          </a:p>
        </p:txBody>
      </p:sp>
      <p:pic>
        <p:nvPicPr>
          <p:cNvPr id="5" name="Picture 4">
            <a:extLst>
              <a:ext uri="{FF2B5EF4-FFF2-40B4-BE49-F238E27FC236}">
                <a16:creationId xmlns:a16="http://schemas.microsoft.com/office/drawing/2014/main" id="{D8DF120C-53C2-217D-4D57-36B4231651F4}"/>
              </a:ext>
            </a:extLst>
          </p:cNvPr>
          <p:cNvPicPr>
            <a:picLocks noChangeAspect="1"/>
          </p:cNvPicPr>
          <p:nvPr/>
        </p:nvPicPr>
        <p:blipFill>
          <a:blip r:embed="rId2"/>
          <a:stretch>
            <a:fillRect/>
          </a:stretch>
        </p:blipFill>
        <p:spPr>
          <a:xfrm>
            <a:off x="284187" y="3921061"/>
            <a:ext cx="3300267" cy="1784838"/>
          </a:xfrm>
          <a:prstGeom prst="rect">
            <a:avLst/>
          </a:prstGeom>
          <a:effectLst>
            <a:softEdge rad="101600"/>
          </a:effectLst>
        </p:spPr>
      </p:pic>
      <p:pic>
        <p:nvPicPr>
          <p:cNvPr id="7" name="Picture 6">
            <a:extLst>
              <a:ext uri="{FF2B5EF4-FFF2-40B4-BE49-F238E27FC236}">
                <a16:creationId xmlns:a16="http://schemas.microsoft.com/office/drawing/2014/main" id="{8183584C-EBF8-1AB4-BD95-336012ECC47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18" t="-14899" r="-1718" b="14899"/>
          <a:stretch/>
        </p:blipFill>
        <p:spPr bwMode="auto">
          <a:xfrm>
            <a:off x="3793735" y="3963903"/>
            <a:ext cx="3471755" cy="2241612"/>
          </a:xfrm>
          <a:prstGeom prst="rect">
            <a:avLst/>
          </a:prstGeom>
          <a:noFill/>
          <a:ln>
            <a:noFill/>
          </a:ln>
          <a:effectLst>
            <a:softEdge rad="88900"/>
          </a:effectLst>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8457F0BB-14BD-D602-60B3-97C635A9FF71}"/>
              </a:ext>
            </a:extLst>
          </p:cNvPr>
          <p:cNvPicPr>
            <a:picLocks noChangeAspect="1"/>
          </p:cNvPicPr>
          <p:nvPr/>
        </p:nvPicPr>
        <p:blipFill>
          <a:blip r:embed="rId4"/>
          <a:stretch>
            <a:fillRect/>
          </a:stretch>
        </p:blipFill>
        <p:spPr>
          <a:xfrm>
            <a:off x="7591585" y="3963903"/>
            <a:ext cx="4106940" cy="2560283"/>
          </a:xfrm>
          <a:prstGeom prst="rect">
            <a:avLst/>
          </a:prstGeom>
          <a:effectLst>
            <a:softEdge rad="101600"/>
          </a:effectLst>
        </p:spPr>
      </p:pic>
    </p:spTree>
    <p:extLst>
      <p:ext uri="{BB962C8B-B14F-4D97-AF65-F5344CB8AC3E}">
        <p14:creationId xmlns:p14="http://schemas.microsoft.com/office/powerpoint/2010/main" val="24915624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546BD-0017-B446-A0B0-FEA6107734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CD9844-3364-9990-9F48-94CF84E3CF90}"/>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FORECASTING ELECTRIC VEHICLE COST </a:t>
            </a:r>
            <a:br>
              <a:rPr lang="en-US" sz="3600" dirty="0">
                <a:solidFill>
                  <a:schemeClr val="bg1"/>
                </a:solidFill>
              </a:rPr>
            </a:br>
            <a:r>
              <a:rPr lang="en-US" sz="1800" dirty="0">
                <a:solidFill>
                  <a:schemeClr val="bg1"/>
                </a:solidFill>
              </a:rPr>
              <a:t>BY VEHICLE TYPE – heavy equipment</a:t>
            </a:r>
            <a:br>
              <a:rPr lang="en-US" sz="3600" dirty="0">
                <a:solidFill>
                  <a:schemeClr val="bg1"/>
                </a:solidFill>
              </a:rPr>
            </a:br>
            <a:endParaRPr lang="en-US" sz="3600" dirty="0">
              <a:solidFill>
                <a:schemeClr val="bg1"/>
              </a:solidFill>
            </a:endParaRPr>
          </a:p>
        </p:txBody>
      </p:sp>
      <p:sp>
        <p:nvSpPr>
          <p:cNvPr id="3" name="Text Placeholder 2">
            <a:extLst>
              <a:ext uri="{FF2B5EF4-FFF2-40B4-BE49-F238E27FC236}">
                <a16:creationId xmlns:a16="http://schemas.microsoft.com/office/drawing/2014/main" id="{A676575F-64F6-27F3-079D-F6C1186F96B1}"/>
              </a:ext>
            </a:extLst>
          </p:cNvPr>
          <p:cNvSpPr>
            <a:spLocks noGrp="1"/>
          </p:cNvSpPr>
          <p:nvPr>
            <p:ph type="body" idx="1"/>
          </p:nvPr>
        </p:nvSpPr>
        <p:spPr>
          <a:xfrm>
            <a:off x="493468" y="0"/>
            <a:ext cx="11205057" cy="5091193"/>
          </a:xfrm>
        </p:spPr>
        <p:txBody>
          <a:bodyPr>
            <a:noAutofit/>
          </a:bodyPr>
          <a:lstStyle/>
          <a:p>
            <a:pPr marL="0" lvl="1">
              <a:spcBef>
                <a:spcPts val="700"/>
              </a:spcBef>
              <a:buClr>
                <a:schemeClr val="accent2"/>
              </a:buClr>
              <a:buSzPct val="60000"/>
            </a:pPr>
            <a:r>
              <a:rPr lang="en-US" b="1" dirty="0">
                <a:solidFill>
                  <a:schemeClr val="bg1"/>
                </a:solidFill>
              </a:rPr>
              <a:t>Heavy Duty Trucks</a:t>
            </a:r>
          </a:p>
          <a:p>
            <a:pPr marL="560070" lvl="2" indent="-285750">
              <a:spcBef>
                <a:spcPts val="700"/>
              </a:spcBef>
              <a:spcAft>
                <a:spcPts val="0"/>
              </a:spcAft>
              <a:buSzPct val="60000"/>
              <a:buFont typeface="Wingdings" panose="05000000000000000000" pitchFamily="2" charset="2"/>
              <a:buChar char="Ø"/>
              <a:defRPr/>
            </a:pPr>
            <a:r>
              <a:rPr lang="en-US" sz="1400" dirty="0">
                <a:solidFill>
                  <a:prstClr val="black">
                    <a:lumMod val="75000"/>
                    <a:lumOff val="25000"/>
                  </a:prstClr>
                </a:solidFill>
                <a:latin typeface="Trebuchet MS" panose="020B0603020202020204"/>
              </a:rPr>
              <a:t>Currently suitable EV truck chassis are not available to build most County medium and heavy municipal service trucks. Available configurations do not allow for service body installations.</a:t>
            </a:r>
          </a:p>
          <a:p>
            <a:pPr marL="560070" lvl="2" indent="-285750">
              <a:spcBef>
                <a:spcPts val="700"/>
              </a:spcBef>
              <a:spcAft>
                <a:spcPts val="0"/>
              </a:spcAft>
              <a:buSzPct val="60000"/>
              <a:buFont typeface="Wingdings" panose="05000000000000000000" pitchFamily="2" charset="2"/>
              <a:buChar char="Ø"/>
              <a:defRPr/>
            </a:pPr>
            <a:r>
              <a:rPr lang="en-US" sz="1400" dirty="0">
                <a:solidFill>
                  <a:prstClr val="black">
                    <a:lumMod val="75000"/>
                    <a:lumOff val="25000"/>
                  </a:prstClr>
                </a:solidFill>
                <a:latin typeface="Trebuchet MS" panose="020B0603020202020204"/>
              </a:rPr>
              <a:t>Weight of electric chassis are much heavier. Batteries / Components occupy frame space.</a:t>
            </a:r>
          </a:p>
          <a:p>
            <a:pPr marL="560070" lvl="2" indent="-285750">
              <a:spcBef>
                <a:spcPts val="700"/>
              </a:spcBef>
              <a:spcAft>
                <a:spcPts val="0"/>
              </a:spcAft>
              <a:buSzPct val="60000"/>
              <a:buFont typeface="Wingdings" panose="05000000000000000000" pitchFamily="2" charset="2"/>
              <a:buChar char="Ø"/>
              <a:defRPr/>
            </a:pPr>
            <a:r>
              <a:rPr lang="en-US" sz="1400" dirty="0">
                <a:solidFill>
                  <a:prstClr val="black">
                    <a:lumMod val="75000"/>
                    <a:lumOff val="25000"/>
                  </a:prstClr>
                </a:solidFill>
                <a:latin typeface="Trebuchet MS" panose="020B0603020202020204"/>
              </a:rPr>
              <a:t>Most heavy manufacturers are not at scaled production for vocational trucks.</a:t>
            </a:r>
          </a:p>
          <a:p>
            <a:pPr marL="560070" lvl="2" indent="-285750">
              <a:spcBef>
                <a:spcPts val="700"/>
              </a:spcBef>
              <a:spcAft>
                <a:spcPts val="0"/>
              </a:spcAft>
              <a:buSzPct val="60000"/>
              <a:buFont typeface="Wingdings" panose="05000000000000000000" pitchFamily="2" charset="2"/>
              <a:buChar char="Ø"/>
              <a:defRPr/>
            </a:pPr>
            <a:r>
              <a:rPr lang="en-US" sz="1400" dirty="0">
                <a:solidFill>
                  <a:prstClr val="black">
                    <a:lumMod val="75000"/>
                    <a:lumOff val="25000"/>
                  </a:prstClr>
                </a:solidFill>
                <a:latin typeface="Trebuchet MS" panose="020B0603020202020204"/>
              </a:rPr>
              <a:t>Many aftermarket and EV startups – one or more may fill the void but cost is currently unknown.</a:t>
            </a:r>
          </a:p>
          <a:p>
            <a:pPr marL="560070" lvl="2" indent="-285750">
              <a:spcBef>
                <a:spcPts val="700"/>
              </a:spcBef>
              <a:spcAft>
                <a:spcPts val="0"/>
              </a:spcAft>
              <a:buSzPct val="60000"/>
              <a:buFont typeface="Wingdings" panose="05000000000000000000" pitchFamily="2" charset="2"/>
              <a:buChar char="Ø"/>
              <a:defRPr/>
            </a:pPr>
            <a:r>
              <a:rPr lang="en-US" sz="1400" dirty="0">
                <a:solidFill>
                  <a:prstClr val="black">
                    <a:lumMod val="75000"/>
                    <a:lumOff val="25000"/>
                  </a:prstClr>
                </a:solidFill>
                <a:latin typeface="Trebuchet MS" panose="020B0603020202020204"/>
              </a:rPr>
              <a:t>Fleet cost assumptions are based on models for which manufacturers have advertised retail pricing.</a:t>
            </a:r>
          </a:p>
          <a:p>
            <a:pPr marL="560070" lvl="2" indent="-285750">
              <a:spcBef>
                <a:spcPts val="700"/>
              </a:spcBef>
              <a:spcAft>
                <a:spcPts val="0"/>
              </a:spcAft>
              <a:buSzPct val="60000"/>
              <a:buFont typeface="Wingdings" panose="05000000000000000000" pitchFamily="2" charset="2"/>
              <a:buChar char="Ø"/>
              <a:defRPr/>
            </a:pPr>
            <a:r>
              <a:rPr lang="en-US" sz="1400" dirty="0">
                <a:solidFill>
                  <a:prstClr val="black">
                    <a:lumMod val="75000"/>
                    <a:lumOff val="25000"/>
                  </a:prstClr>
                </a:solidFill>
                <a:latin typeface="Trebuchet MS" panose="020B0603020202020204"/>
              </a:rPr>
              <a:t>County heavy municipal trucks require major upfit. Cost increase is not a straight percentage increase. </a:t>
            </a:r>
          </a:p>
          <a:p>
            <a:pPr marL="560070" lvl="2" indent="-285750">
              <a:spcBef>
                <a:spcPts val="700"/>
              </a:spcBef>
              <a:spcAft>
                <a:spcPts val="0"/>
              </a:spcAft>
              <a:buSzPct val="60000"/>
              <a:buFont typeface="Wingdings" panose="05000000000000000000" pitchFamily="2" charset="2"/>
              <a:buChar char="Ø"/>
              <a:defRPr/>
            </a:pPr>
            <a:r>
              <a:rPr lang="en-US" sz="1400" dirty="0">
                <a:solidFill>
                  <a:prstClr val="black">
                    <a:lumMod val="75000"/>
                    <a:lumOff val="25000"/>
                  </a:prstClr>
                </a:solidFill>
                <a:latin typeface="Trebuchet MS" panose="020B0603020202020204"/>
              </a:rPr>
              <a:t>Regulatory compliance strategies often involve a change in vehicle class, or a purchase of an EV in a lighter vehicle class to offset a purchase of an ICE heavy truck that cannot yet be electrified.</a:t>
            </a:r>
          </a:p>
          <a:p>
            <a:pPr algn="ctr"/>
            <a:r>
              <a:rPr lang="en-US" dirty="0">
                <a:solidFill>
                  <a:schemeClr val="bg1"/>
                </a:solidFill>
              </a:rPr>
              <a:t>	</a:t>
            </a:r>
          </a:p>
          <a:p>
            <a:pPr algn="ctr"/>
            <a:endParaRPr lang="en-US" dirty="0"/>
          </a:p>
        </p:txBody>
      </p:sp>
      <p:pic>
        <p:nvPicPr>
          <p:cNvPr id="4" name="Picture 3">
            <a:extLst>
              <a:ext uri="{FF2B5EF4-FFF2-40B4-BE49-F238E27FC236}">
                <a16:creationId xmlns:a16="http://schemas.microsoft.com/office/drawing/2014/main" id="{999035F9-66A1-C2ED-F486-402013472539}"/>
              </a:ext>
            </a:extLst>
          </p:cNvPr>
          <p:cNvPicPr>
            <a:picLocks noChangeAspect="1"/>
          </p:cNvPicPr>
          <p:nvPr/>
        </p:nvPicPr>
        <p:blipFill>
          <a:blip r:embed="rId2"/>
          <a:stretch>
            <a:fillRect/>
          </a:stretch>
        </p:blipFill>
        <p:spPr>
          <a:xfrm>
            <a:off x="179258" y="3664859"/>
            <a:ext cx="3157327" cy="3027320"/>
          </a:xfrm>
          <a:prstGeom prst="rect">
            <a:avLst/>
          </a:prstGeom>
          <a:effectLst>
            <a:softEdge rad="101600"/>
          </a:effectLst>
        </p:spPr>
      </p:pic>
      <p:pic>
        <p:nvPicPr>
          <p:cNvPr id="6" name="Picture 5">
            <a:extLst>
              <a:ext uri="{FF2B5EF4-FFF2-40B4-BE49-F238E27FC236}">
                <a16:creationId xmlns:a16="http://schemas.microsoft.com/office/drawing/2014/main" id="{C7B12392-77EF-8C74-2D47-B83891984DC0}"/>
              </a:ext>
            </a:extLst>
          </p:cNvPr>
          <p:cNvPicPr>
            <a:picLocks noChangeAspect="1"/>
          </p:cNvPicPr>
          <p:nvPr/>
        </p:nvPicPr>
        <p:blipFill>
          <a:blip r:embed="rId3"/>
          <a:stretch>
            <a:fillRect/>
          </a:stretch>
        </p:blipFill>
        <p:spPr>
          <a:xfrm>
            <a:off x="3384652" y="3766049"/>
            <a:ext cx="3954918" cy="2824940"/>
          </a:xfrm>
          <a:prstGeom prst="rect">
            <a:avLst/>
          </a:prstGeom>
          <a:effectLst>
            <a:softEdge rad="101600"/>
          </a:effectLst>
        </p:spPr>
      </p:pic>
      <p:pic>
        <p:nvPicPr>
          <p:cNvPr id="10" name="Picture 9">
            <a:extLst>
              <a:ext uri="{FF2B5EF4-FFF2-40B4-BE49-F238E27FC236}">
                <a16:creationId xmlns:a16="http://schemas.microsoft.com/office/drawing/2014/main" id="{CF7CF300-B9D8-93EE-4CEA-8A1AE1229F54}"/>
              </a:ext>
            </a:extLst>
          </p:cNvPr>
          <p:cNvPicPr>
            <a:picLocks noChangeAspect="1"/>
          </p:cNvPicPr>
          <p:nvPr/>
        </p:nvPicPr>
        <p:blipFill>
          <a:blip r:embed="rId4"/>
          <a:stretch>
            <a:fillRect/>
          </a:stretch>
        </p:blipFill>
        <p:spPr>
          <a:xfrm>
            <a:off x="7387637" y="3766049"/>
            <a:ext cx="4832386" cy="2778622"/>
          </a:xfrm>
          <a:prstGeom prst="rect">
            <a:avLst/>
          </a:prstGeom>
          <a:effectLst>
            <a:softEdge rad="101600"/>
          </a:effectLst>
        </p:spPr>
      </p:pic>
    </p:spTree>
    <p:extLst>
      <p:ext uri="{BB962C8B-B14F-4D97-AF65-F5344CB8AC3E}">
        <p14:creationId xmlns:p14="http://schemas.microsoft.com/office/powerpoint/2010/main" val="3506099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9E261-2EA7-EACE-18D8-15D4084B4C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DCBB7-5F1E-DB19-6DF2-6E973D5BA34D}"/>
              </a:ext>
            </a:extLst>
          </p:cNvPr>
          <p:cNvSpPr>
            <a:spLocks noGrp="1"/>
          </p:cNvSpPr>
          <p:nvPr>
            <p:ph type="title"/>
          </p:nvPr>
        </p:nvSpPr>
        <p:spPr>
          <a:xfrm>
            <a:off x="74906" y="313329"/>
            <a:ext cx="12042183" cy="608308"/>
          </a:xfrm>
        </p:spPr>
        <p:txBody>
          <a:bodyPr>
            <a:noAutofit/>
          </a:bodyPr>
          <a:lstStyle/>
          <a:p>
            <a:pPr algn="ctr"/>
            <a:r>
              <a:rPr lang="en-US" sz="3600" dirty="0">
                <a:solidFill>
                  <a:schemeClr val="bg1"/>
                </a:solidFill>
              </a:rPr>
              <a:t>Electric Vocational truck </a:t>
            </a:r>
            <a:r>
              <a:rPr lang="en-US" sz="3600" dirty="0" err="1">
                <a:solidFill>
                  <a:schemeClr val="bg1"/>
                </a:solidFill>
              </a:rPr>
              <a:t>COSt</a:t>
            </a:r>
            <a:r>
              <a:rPr lang="en-US" sz="3600" dirty="0">
                <a:solidFill>
                  <a:schemeClr val="bg1"/>
                </a:solidFill>
              </a:rPr>
              <a:t> estimating</a:t>
            </a:r>
          </a:p>
        </p:txBody>
      </p:sp>
      <p:sp>
        <p:nvSpPr>
          <p:cNvPr id="3" name="Text Placeholder 2">
            <a:extLst>
              <a:ext uri="{FF2B5EF4-FFF2-40B4-BE49-F238E27FC236}">
                <a16:creationId xmlns:a16="http://schemas.microsoft.com/office/drawing/2014/main" id="{BB8AF15C-DD45-779A-3FC9-D6169CED713F}"/>
              </a:ext>
            </a:extLst>
          </p:cNvPr>
          <p:cNvSpPr>
            <a:spLocks noGrp="1"/>
          </p:cNvSpPr>
          <p:nvPr>
            <p:ph type="body" idx="1"/>
          </p:nvPr>
        </p:nvSpPr>
        <p:spPr>
          <a:xfrm>
            <a:off x="650483" y="125284"/>
            <a:ext cx="5445514" cy="5091193"/>
          </a:xfrm>
        </p:spPr>
        <p:txBody>
          <a:bodyPr>
            <a:noAutofit/>
          </a:bodyPr>
          <a:lstStyle/>
          <a:p>
            <a:pPr marL="0" lvl="1">
              <a:spcBef>
                <a:spcPts val="700"/>
              </a:spcBef>
              <a:buClr>
                <a:schemeClr val="accent2"/>
              </a:buClr>
              <a:buSzPct val="60000"/>
            </a:pPr>
            <a:r>
              <a:rPr lang="en-US" b="1" dirty="0">
                <a:solidFill>
                  <a:schemeClr val="bg1"/>
                </a:solidFill>
              </a:rPr>
              <a:t>Example:</a:t>
            </a:r>
          </a:p>
          <a:p>
            <a:pPr marL="0" lvl="1">
              <a:spcBef>
                <a:spcPts val="700"/>
              </a:spcBef>
              <a:buClr>
                <a:schemeClr val="accent2"/>
              </a:buClr>
              <a:buSzPct val="60000"/>
            </a:pPr>
            <a:r>
              <a:rPr lang="en-US" b="1" dirty="0">
                <a:solidFill>
                  <a:schemeClr val="bg1"/>
                </a:solidFill>
              </a:rPr>
              <a:t>County of Sacramento heavy service truck. Total cost in this example was 40% chassis and 60% body and upfit.  </a:t>
            </a:r>
          </a:p>
          <a:p>
            <a:pPr marL="0" lvl="1">
              <a:spcBef>
                <a:spcPts val="700"/>
              </a:spcBef>
              <a:buClr>
                <a:schemeClr val="accent2"/>
              </a:buClr>
              <a:buSzPct val="60000"/>
            </a:pPr>
            <a:r>
              <a:rPr lang="en-US" b="1" dirty="0">
                <a:solidFill>
                  <a:schemeClr val="bg1"/>
                </a:solidFill>
              </a:rPr>
              <a:t>Total cost of truck shown in 2018 -									$222,735</a:t>
            </a:r>
          </a:p>
          <a:p>
            <a:pPr marL="0" lvl="1">
              <a:spcBef>
                <a:spcPts val="700"/>
              </a:spcBef>
              <a:buClr>
                <a:schemeClr val="accent2"/>
              </a:buClr>
              <a:buSzPct val="60000"/>
            </a:pPr>
            <a:r>
              <a:rPr lang="en-US" b="1" dirty="0">
                <a:solidFill>
                  <a:schemeClr val="bg1"/>
                </a:solidFill>
              </a:rPr>
              <a:t>Estimate for diesel replacement in 2028 –</a:t>
            </a:r>
          </a:p>
          <a:p>
            <a:pPr marL="0" lvl="1" algn="ctr">
              <a:spcBef>
                <a:spcPts val="700"/>
              </a:spcBef>
              <a:buClr>
                <a:schemeClr val="accent2"/>
              </a:buClr>
              <a:buSzPct val="60000"/>
            </a:pPr>
            <a:r>
              <a:rPr lang="en-US" b="1" dirty="0">
                <a:solidFill>
                  <a:schemeClr val="bg1"/>
                </a:solidFill>
              </a:rPr>
              <a:t>    							$400,923</a:t>
            </a:r>
          </a:p>
          <a:p>
            <a:pPr algn="ctr"/>
            <a:endParaRPr lang="en-US" dirty="0"/>
          </a:p>
        </p:txBody>
      </p:sp>
      <p:pic>
        <p:nvPicPr>
          <p:cNvPr id="5" name="Picture 4" descr="A picture containing vehicle, wheel, sky, outdoor&#10;&#10;Description automatically generated">
            <a:extLst>
              <a:ext uri="{FF2B5EF4-FFF2-40B4-BE49-F238E27FC236}">
                <a16:creationId xmlns:a16="http://schemas.microsoft.com/office/drawing/2014/main" id="{347ED103-0D75-C642-EACD-92AB86A8FA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1355" y="986257"/>
            <a:ext cx="4664651" cy="3498488"/>
          </a:xfrm>
          <a:prstGeom prst="rect">
            <a:avLst/>
          </a:prstGeom>
          <a:effectLst>
            <a:softEdge rad="101600"/>
          </a:effectLst>
        </p:spPr>
      </p:pic>
      <p:sp>
        <p:nvSpPr>
          <p:cNvPr id="8" name="TextBox 7">
            <a:extLst>
              <a:ext uri="{FF2B5EF4-FFF2-40B4-BE49-F238E27FC236}">
                <a16:creationId xmlns:a16="http://schemas.microsoft.com/office/drawing/2014/main" id="{9B616AD0-9813-BF7E-D01C-FBC5DE6CD73D}"/>
              </a:ext>
            </a:extLst>
          </p:cNvPr>
          <p:cNvSpPr txBox="1"/>
          <p:nvPr/>
        </p:nvSpPr>
        <p:spPr>
          <a:xfrm>
            <a:off x="438440" y="4459035"/>
            <a:ext cx="9915523"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entury Gothic" panose="020B0502020202020204"/>
                <a:ea typeface="+mn-ea"/>
                <a:cs typeface="+mn-cs"/>
              </a:rPr>
              <a:t>Estimate to Convert to EV:</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Chassis Cost 40% = 	$160,370 </a:t>
            </a: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X 300% </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a:t>
            </a: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Convert to EV</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			= $481,108</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Body and Upfit 60% = 	$240,554 Equivalent Body and Upfit 	= </a:t>
            </a:r>
            <a:r>
              <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rPr>
              <a:t>$240,554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															= </a:t>
            </a: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$721,662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Net Increase in this example is 80.0%</a:t>
            </a:r>
          </a:p>
        </p:txBody>
      </p:sp>
    </p:spTree>
    <p:extLst>
      <p:ext uri="{BB962C8B-B14F-4D97-AF65-F5344CB8AC3E}">
        <p14:creationId xmlns:p14="http://schemas.microsoft.com/office/powerpoint/2010/main" val="3160420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E6397-49E0-4AA3-FF95-172249B867A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759FB1-5F41-CD28-6658-DB3F1175FE64}"/>
              </a:ext>
            </a:extLst>
          </p:cNvPr>
          <p:cNvSpPr>
            <a:spLocks noGrp="1"/>
          </p:cNvSpPr>
          <p:nvPr>
            <p:ph idx="1"/>
          </p:nvPr>
        </p:nvSpPr>
        <p:spPr>
          <a:xfrm>
            <a:off x="7642140" y="2372881"/>
            <a:ext cx="2667000" cy="2590800"/>
          </a:xfrm>
        </p:spPr>
        <p:txBody>
          <a:bodyPr>
            <a:normAutofit/>
          </a:bodyPr>
          <a:lstStyle/>
          <a:p>
            <a:pPr marL="0" indent="0">
              <a:buNone/>
            </a:pPr>
            <a:endParaRPr lang="en-US" b="1" dirty="0"/>
          </a:p>
          <a:p>
            <a:endParaRPr lang="en-US" sz="3200" dirty="0"/>
          </a:p>
          <a:p>
            <a:pPr lvl="1"/>
            <a:endParaRPr lang="en-US" sz="2800" dirty="0"/>
          </a:p>
        </p:txBody>
      </p:sp>
      <p:pic>
        <p:nvPicPr>
          <p:cNvPr id="5" name="Picture 4" descr="Diagram&#10;&#10;AI-generated content may be incorrect.">
            <a:extLst>
              <a:ext uri="{FF2B5EF4-FFF2-40B4-BE49-F238E27FC236}">
                <a16:creationId xmlns:a16="http://schemas.microsoft.com/office/drawing/2014/main" id="{9D5E0D4E-B4AD-0DA7-9B9F-22E0766D723E}"/>
              </a:ext>
            </a:extLst>
          </p:cNvPr>
          <p:cNvPicPr>
            <a:picLocks noChangeAspect="1"/>
          </p:cNvPicPr>
          <p:nvPr/>
        </p:nvPicPr>
        <p:blipFill>
          <a:blip r:embed="rId2"/>
          <a:stretch>
            <a:fillRect/>
          </a:stretch>
        </p:blipFill>
        <p:spPr>
          <a:xfrm>
            <a:off x="298515" y="342856"/>
            <a:ext cx="11594969" cy="6172288"/>
          </a:xfrm>
          <a:prstGeom prst="rect">
            <a:avLst/>
          </a:prstGeom>
          <a:effectLst>
            <a:softEdge rad="63500"/>
          </a:effectLst>
        </p:spPr>
      </p:pic>
    </p:spTree>
    <p:extLst>
      <p:ext uri="{BB962C8B-B14F-4D97-AF65-F5344CB8AC3E}">
        <p14:creationId xmlns:p14="http://schemas.microsoft.com/office/powerpoint/2010/main" val="61480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gradFill rotWithShape="1">
          <a:gsLst>
            <a:gs pos="83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B1284BC3-DFDB-FB1E-6B73-9430FC462F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28AA2D-4015-9CC4-12F9-00418A0B4008}"/>
              </a:ext>
            </a:extLst>
          </p:cNvPr>
          <p:cNvSpPr>
            <a:spLocks noGrp="1"/>
          </p:cNvSpPr>
          <p:nvPr>
            <p:ph type="title"/>
          </p:nvPr>
        </p:nvSpPr>
        <p:spPr>
          <a:xfrm>
            <a:off x="74906" y="703608"/>
            <a:ext cx="12042183" cy="608308"/>
          </a:xfrm>
        </p:spPr>
        <p:txBody>
          <a:bodyPr>
            <a:noAutofit/>
          </a:bodyPr>
          <a:lstStyle/>
          <a:p>
            <a:pPr algn="ctr"/>
            <a:r>
              <a:rPr lang="en-US" sz="4400" dirty="0">
                <a:solidFill>
                  <a:schemeClr val="bg1"/>
                </a:solidFill>
              </a:rPr>
              <a:t>Use of grants and incentives</a:t>
            </a:r>
            <a:br>
              <a:rPr lang="en-US" sz="4400" dirty="0"/>
            </a:br>
            <a:br>
              <a:rPr lang="en-US" sz="3600" dirty="0"/>
            </a:br>
            <a:endParaRPr lang="en-US" sz="3600" dirty="0"/>
          </a:p>
        </p:txBody>
      </p:sp>
      <p:sp>
        <p:nvSpPr>
          <p:cNvPr id="3" name="Text Placeholder 2">
            <a:extLst>
              <a:ext uri="{FF2B5EF4-FFF2-40B4-BE49-F238E27FC236}">
                <a16:creationId xmlns:a16="http://schemas.microsoft.com/office/drawing/2014/main" id="{44184D07-D20A-9904-8F75-94655553D587}"/>
              </a:ext>
            </a:extLst>
          </p:cNvPr>
          <p:cNvSpPr>
            <a:spLocks noGrp="1"/>
          </p:cNvSpPr>
          <p:nvPr>
            <p:ph type="body" idx="1"/>
          </p:nvPr>
        </p:nvSpPr>
        <p:spPr>
          <a:xfrm>
            <a:off x="0" y="1945913"/>
            <a:ext cx="11055927" cy="5194169"/>
          </a:xfrm>
        </p:spPr>
        <p:txBody>
          <a:bodyPr>
            <a:noAutofit/>
          </a:bodyPr>
          <a:lstStyle/>
          <a:p>
            <a:pPr marL="594360" lvl="2" indent="-320040">
              <a:spcBef>
                <a:spcPts val="700"/>
              </a:spcBef>
              <a:buSzPct val="60000"/>
              <a:buFont typeface="Wingdings" panose="05000000000000000000" pitchFamily="2" charset="2"/>
              <a:buChar char="Ø"/>
            </a:pPr>
            <a:r>
              <a:rPr lang="en-US" sz="2200" dirty="0">
                <a:solidFill>
                  <a:schemeClr val="bg1"/>
                </a:solidFill>
              </a:rPr>
              <a:t>Assess Grant / Incentive Requirements</a:t>
            </a:r>
          </a:p>
          <a:p>
            <a:pPr marL="274320" lvl="2">
              <a:spcBef>
                <a:spcPts val="700"/>
              </a:spcBef>
              <a:buSzPct val="60000"/>
            </a:pPr>
            <a:r>
              <a:rPr lang="en-US" sz="2200" dirty="0">
                <a:solidFill>
                  <a:schemeClr val="bg1"/>
                </a:solidFill>
              </a:rPr>
              <a:t>		</a:t>
            </a:r>
            <a:r>
              <a:rPr lang="en-US" sz="1800" dirty="0">
                <a:solidFill>
                  <a:schemeClr val="bg1"/>
                </a:solidFill>
              </a:rPr>
              <a:t>Does it meet your use case? </a:t>
            </a:r>
          </a:p>
          <a:p>
            <a:pPr marL="274320" lvl="2">
              <a:spcBef>
                <a:spcPts val="700"/>
              </a:spcBef>
              <a:buSzPct val="60000"/>
            </a:pPr>
            <a:r>
              <a:rPr lang="en-US" sz="1800" dirty="0">
                <a:solidFill>
                  <a:schemeClr val="bg1"/>
                </a:solidFill>
              </a:rPr>
              <a:t>		Are there restrictions? Fleet vs Public use? Regulatory Restrictions?</a:t>
            </a:r>
          </a:p>
          <a:p>
            <a:pPr marL="274320" lvl="2">
              <a:spcBef>
                <a:spcPts val="700"/>
              </a:spcBef>
              <a:buSzPct val="60000"/>
            </a:pPr>
            <a:r>
              <a:rPr lang="en-US" sz="1800" dirty="0">
                <a:solidFill>
                  <a:schemeClr val="bg1"/>
                </a:solidFill>
              </a:rPr>
              <a:t>		Can you meet the timelines?</a:t>
            </a:r>
          </a:p>
          <a:p>
            <a:pPr marL="274320" lvl="2">
              <a:spcBef>
                <a:spcPts val="700"/>
              </a:spcBef>
              <a:buSzPct val="60000"/>
            </a:pPr>
            <a:r>
              <a:rPr lang="en-US" sz="1800" dirty="0">
                <a:solidFill>
                  <a:schemeClr val="bg1"/>
                </a:solidFill>
              </a:rPr>
              <a:t>		Long Term Obligations – Data Collection and Reporting?</a:t>
            </a:r>
          </a:p>
          <a:p>
            <a:pPr marL="274320" lvl="2">
              <a:spcBef>
                <a:spcPts val="700"/>
              </a:spcBef>
              <a:buSzPct val="60000"/>
            </a:pPr>
            <a:r>
              <a:rPr lang="en-US" sz="1800" dirty="0">
                <a:solidFill>
                  <a:schemeClr val="bg1"/>
                </a:solidFill>
              </a:rPr>
              <a:t>		Do you have the resources (hardware, software, personnel) to meet requirements?</a:t>
            </a:r>
          </a:p>
          <a:p>
            <a:pPr marL="274320" lvl="2">
              <a:spcBef>
                <a:spcPts val="700"/>
              </a:spcBef>
              <a:buSzPct val="60000"/>
            </a:pPr>
            <a:r>
              <a:rPr lang="en-US" sz="1800" dirty="0">
                <a:solidFill>
                  <a:schemeClr val="bg1"/>
                </a:solidFill>
              </a:rPr>
              <a:t>		Does the benefit outweigh the costs of complying with grant requirements?</a:t>
            </a:r>
          </a:p>
          <a:p>
            <a:pPr marL="274320" lvl="2">
              <a:spcBef>
                <a:spcPts val="700"/>
              </a:spcBef>
              <a:buSzPct val="60000"/>
            </a:pPr>
            <a:r>
              <a:rPr lang="en-US" sz="1800" dirty="0">
                <a:solidFill>
                  <a:schemeClr val="bg1"/>
                </a:solidFill>
              </a:rPr>
              <a:t>		Who will draft the grant application?</a:t>
            </a:r>
          </a:p>
          <a:p>
            <a:pPr marL="274320" lvl="2">
              <a:spcBef>
                <a:spcPts val="700"/>
              </a:spcBef>
              <a:buSzPct val="60000"/>
            </a:pPr>
            <a:r>
              <a:rPr lang="en-US" sz="1800" dirty="0">
                <a:solidFill>
                  <a:schemeClr val="bg1"/>
                </a:solidFill>
              </a:rPr>
              <a:t>		Can you make a competitive business case compared to other applicants?</a:t>
            </a:r>
          </a:p>
          <a:p>
            <a:pPr marL="594360" lvl="2" indent="-320040">
              <a:spcBef>
                <a:spcPts val="700"/>
              </a:spcBef>
              <a:buSzPct val="60000"/>
              <a:buFont typeface="Wingdings" panose="05000000000000000000" pitchFamily="2" charset="2"/>
              <a:buChar char="Ø"/>
            </a:pPr>
            <a:r>
              <a:rPr lang="en-US" sz="2200" dirty="0">
                <a:solidFill>
                  <a:schemeClr val="bg1"/>
                </a:solidFill>
              </a:rPr>
              <a:t>Pre-Planned and /or Permitted Projects are an Advantage</a:t>
            </a:r>
          </a:p>
          <a:p>
            <a:pPr marL="731520" lvl="3">
              <a:spcBef>
                <a:spcPts val="700"/>
              </a:spcBef>
              <a:buSzPct val="60000"/>
            </a:pPr>
            <a:r>
              <a:rPr lang="en-US" sz="1800" dirty="0">
                <a:solidFill>
                  <a:schemeClr val="bg1"/>
                </a:solidFill>
              </a:rPr>
              <a:t>	A “Shovel Ready” project is a huge advantage in meeting grant / incentive 	application deadlines. </a:t>
            </a:r>
          </a:p>
          <a:p>
            <a:pPr marL="594360" lvl="2" indent="-320040">
              <a:spcBef>
                <a:spcPts val="700"/>
              </a:spcBef>
              <a:buSzPct val="60000"/>
              <a:buFont typeface="Wingdings" panose="05000000000000000000" pitchFamily="2" charset="2"/>
              <a:buChar char="Ø"/>
            </a:pPr>
            <a:endParaRPr lang="en-US" sz="2200" dirty="0">
              <a:solidFill>
                <a:schemeClr val="bg1"/>
              </a:solidFill>
            </a:endParaRPr>
          </a:p>
          <a:p>
            <a:pPr marL="274320" lvl="2">
              <a:spcBef>
                <a:spcPts val="700"/>
              </a:spcBef>
              <a:buSzPct val="60000"/>
            </a:pPr>
            <a:r>
              <a:rPr lang="en-US" sz="2200" dirty="0">
                <a:solidFill>
                  <a:schemeClr val="bg1"/>
                </a:solidFill>
              </a:rPr>
              <a:t>	</a:t>
            </a:r>
          </a:p>
          <a:p>
            <a:pPr marL="628650" lvl="3">
              <a:spcBef>
                <a:spcPts val="700"/>
              </a:spcBef>
              <a:buSzPct val="60000"/>
            </a:pPr>
            <a:r>
              <a:rPr lang="en-US" dirty="0">
                <a:solidFill>
                  <a:schemeClr val="bg1"/>
                </a:solidFill>
              </a:rPr>
              <a:t>	</a:t>
            </a:r>
          </a:p>
          <a:p>
            <a:pPr algn="ctr"/>
            <a:r>
              <a:rPr lang="en-US" dirty="0">
                <a:solidFill>
                  <a:schemeClr val="bg1"/>
                </a:solidFill>
              </a:rPr>
              <a:t>	</a:t>
            </a:r>
          </a:p>
          <a:p>
            <a:pPr algn="ctr"/>
            <a:endParaRPr lang="en-US" dirty="0"/>
          </a:p>
        </p:txBody>
      </p:sp>
      <p:pic>
        <p:nvPicPr>
          <p:cNvPr id="7" name="Picture 6">
            <a:extLst>
              <a:ext uri="{FF2B5EF4-FFF2-40B4-BE49-F238E27FC236}">
                <a16:creationId xmlns:a16="http://schemas.microsoft.com/office/drawing/2014/main" id="{45A3C1C7-23EF-59A6-9535-BF02F79476B2}"/>
              </a:ext>
            </a:extLst>
          </p:cNvPr>
          <p:cNvPicPr>
            <a:picLocks noChangeAspect="1"/>
          </p:cNvPicPr>
          <p:nvPr/>
        </p:nvPicPr>
        <p:blipFill>
          <a:blip r:embed="rId2"/>
          <a:stretch>
            <a:fillRect/>
          </a:stretch>
        </p:blipFill>
        <p:spPr>
          <a:xfrm>
            <a:off x="8598107" y="875064"/>
            <a:ext cx="3300969" cy="2200645"/>
          </a:xfrm>
          <a:prstGeom prst="rect">
            <a:avLst/>
          </a:prstGeom>
          <a:effectLst>
            <a:softEdge rad="88900"/>
          </a:effectLst>
        </p:spPr>
      </p:pic>
    </p:spTree>
    <p:extLst>
      <p:ext uri="{BB962C8B-B14F-4D97-AF65-F5344CB8AC3E}">
        <p14:creationId xmlns:p14="http://schemas.microsoft.com/office/powerpoint/2010/main" val="39776608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63AAD-AC1A-5C78-40EB-8DE845A17F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96EAD3-F77A-443B-F47E-622953E55305}"/>
              </a:ext>
            </a:extLst>
          </p:cNvPr>
          <p:cNvSpPr>
            <a:spLocks noGrp="1"/>
          </p:cNvSpPr>
          <p:nvPr>
            <p:ph type="title"/>
          </p:nvPr>
        </p:nvSpPr>
        <p:spPr>
          <a:xfrm>
            <a:off x="37406" y="216710"/>
            <a:ext cx="12085464" cy="774731"/>
          </a:xfrm>
        </p:spPr>
        <p:txBody>
          <a:bodyPr>
            <a:noAutofit/>
          </a:bodyPr>
          <a:lstStyle/>
          <a:p>
            <a:pPr algn="ctr"/>
            <a:r>
              <a:rPr lang="en-US" sz="4000" dirty="0">
                <a:solidFill>
                  <a:schemeClr val="bg1"/>
                </a:solidFill>
              </a:rPr>
              <a:t>Infrastructure planning and development</a:t>
            </a:r>
          </a:p>
        </p:txBody>
      </p:sp>
      <p:sp>
        <p:nvSpPr>
          <p:cNvPr id="3" name="Content Placeholder 2">
            <a:extLst>
              <a:ext uri="{FF2B5EF4-FFF2-40B4-BE49-F238E27FC236}">
                <a16:creationId xmlns:a16="http://schemas.microsoft.com/office/drawing/2014/main" id="{12EA1FD0-5A5A-BB04-053A-7B8C61815FB2}"/>
              </a:ext>
            </a:extLst>
          </p:cNvPr>
          <p:cNvSpPr>
            <a:spLocks noGrp="1"/>
          </p:cNvSpPr>
          <p:nvPr>
            <p:ph idx="1"/>
          </p:nvPr>
        </p:nvSpPr>
        <p:spPr>
          <a:xfrm>
            <a:off x="7642140" y="2372881"/>
            <a:ext cx="2667000" cy="2590800"/>
          </a:xfrm>
        </p:spPr>
        <p:txBody>
          <a:bodyPr>
            <a:normAutofit/>
          </a:bodyPr>
          <a:lstStyle/>
          <a:p>
            <a:pPr marL="0" indent="0">
              <a:buNone/>
            </a:pPr>
            <a:endParaRPr lang="en-US" b="1" dirty="0"/>
          </a:p>
          <a:p>
            <a:endParaRPr lang="en-US" sz="3200" dirty="0"/>
          </a:p>
          <a:p>
            <a:pPr lvl="1"/>
            <a:endParaRPr lang="en-US" sz="2800" dirty="0"/>
          </a:p>
        </p:txBody>
      </p:sp>
      <p:pic>
        <p:nvPicPr>
          <p:cNvPr id="6" name="Picture 5" descr="Diagram&#10;&#10;AI-generated content may be incorrect.">
            <a:extLst>
              <a:ext uri="{FF2B5EF4-FFF2-40B4-BE49-F238E27FC236}">
                <a16:creationId xmlns:a16="http://schemas.microsoft.com/office/drawing/2014/main" id="{19EF440F-4D27-3769-8CD9-F0DAF6DBC40E}"/>
              </a:ext>
            </a:extLst>
          </p:cNvPr>
          <p:cNvPicPr>
            <a:picLocks noChangeAspect="1"/>
          </p:cNvPicPr>
          <p:nvPr/>
        </p:nvPicPr>
        <p:blipFill>
          <a:blip r:embed="rId2"/>
          <a:stretch>
            <a:fillRect/>
          </a:stretch>
        </p:blipFill>
        <p:spPr>
          <a:xfrm>
            <a:off x="766094" y="917635"/>
            <a:ext cx="7567533" cy="5828802"/>
          </a:xfrm>
          <a:prstGeom prst="rect">
            <a:avLst/>
          </a:prstGeom>
        </p:spPr>
      </p:pic>
    </p:spTree>
    <p:extLst>
      <p:ext uri="{BB962C8B-B14F-4D97-AF65-F5344CB8AC3E}">
        <p14:creationId xmlns:p14="http://schemas.microsoft.com/office/powerpoint/2010/main" val="1051208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60"/>
        <p:cNvGrpSpPr/>
        <p:nvPr/>
      </p:nvGrpSpPr>
      <p:grpSpPr>
        <a:xfrm>
          <a:off x="0" y="0"/>
          <a:ext cx="0" cy="0"/>
          <a:chOff x="0" y="0"/>
          <a:chExt cx="0" cy="0"/>
        </a:xfrm>
      </p:grpSpPr>
      <p:sp>
        <p:nvSpPr>
          <p:cNvPr id="7561" name="Google Shape;7561;p45"/>
          <p:cNvSpPr txBox="1">
            <a:spLocks noGrp="1"/>
          </p:cNvSpPr>
          <p:nvPr>
            <p:ph type="ctrTitle"/>
          </p:nvPr>
        </p:nvSpPr>
        <p:spPr>
          <a:xfrm>
            <a:off x="415600" y="2162001"/>
            <a:ext cx="6300800" cy="1880800"/>
          </a:xfrm>
          <a:prstGeom prst="rect">
            <a:avLst/>
          </a:prstGeom>
          <a:noFill/>
          <a:ln>
            <a:noFill/>
          </a:ln>
        </p:spPr>
        <p:txBody>
          <a:bodyPr spcFirstLastPara="1" wrap="square" lIns="121900" tIns="121900" rIns="121900" bIns="121900" anchor="b" anchorCtr="0">
            <a:normAutofit/>
          </a:bodyPr>
          <a:lstStyle/>
          <a:p>
            <a:pPr>
              <a:lnSpc>
                <a:spcPct val="115000"/>
              </a:lnSpc>
            </a:pPr>
            <a:r>
              <a:rPr lang="en" sz="5000"/>
              <a:t>Sawatch Labs </a:t>
            </a:r>
            <a:endParaRPr sz="5000"/>
          </a:p>
          <a:p>
            <a:pPr>
              <a:lnSpc>
                <a:spcPct val="115000"/>
              </a:lnSpc>
            </a:pPr>
            <a:r>
              <a:rPr lang="en" sz="3385"/>
              <a:t>A WEX Company</a:t>
            </a:r>
            <a:endParaRPr sz="3385"/>
          </a:p>
        </p:txBody>
      </p:sp>
      <p:sp>
        <p:nvSpPr>
          <p:cNvPr id="7562" name="Google Shape;7562;p45"/>
          <p:cNvSpPr txBox="1">
            <a:spLocks noGrp="1"/>
          </p:cNvSpPr>
          <p:nvPr>
            <p:ph type="subTitle" idx="1"/>
          </p:nvPr>
        </p:nvSpPr>
        <p:spPr>
          <a:xfrm>
            <a:off x="415600" y="4316335"/>
            <a:ext cx="6300800" cy="691200"/>
          </a:xfrm>
          <a:prstGeom prst="rect">
            <a:avLst/>
          </a:prstGeom>
          <a:noFill/>
          <a:ln>
            <a:noFill/>
          </a:ln>
        </p:spPr>
        <p:txBody>
          <a:bodyPr spcFirstLastPara="1" wrap="square" lIns="121900" tIns="121900" rIns="121900" bIns="121900" anchor="t" anchorCtr="0">
            <a:noAutofit/>
          </a:bodyPr>
          <a:lstStyle/>
          <a:p>
            <a:pPr marL="0" indent="0">
              <a:lnSpc>
                <a:spcPct val="115000"/>
              </a:lnSpc>
              <a:buSzPts val="605"/>
            </a:pPr>
            <a:r>
              <a:rPr lang="en" sz="2267" b="1"/>
              <a:t>Using Telematics Data Analytics to Plan for Fleet Electrification</a:t>
            </a:r>
            <a:endParaRPr sz="2533" b="1"/>
          </a:p>
        </p:txBody>
      </p:sp>
      <p:pic>
        <p:nvPicPr>
          <p:cNvPr id="7563" name="Google Shape;7563;p45"/>
          <p:cNvPicPr preferRelativeResize="0"/>
          <p:nvPr/>
        </p:nvPicPr>
        <p:blipFill rotWithShape="1">
          <a:blip r:embed="rId3">
            <a:alphaModFix/>
          </a:blip>
          <a:srcRect l="25680" t="24912" r="29329" b="7666"/>
          <a:stretch/>
        </p:blipFill>
        <p:spPr>
          <a:xfrm>
            <a:off x="7614315" y="0"/>
            <a:ext cx="2293600" cy="2291600"/>
          </a:xfrm>
          <a:prstGeom prst="ellipse">
            <a:avLst/>
          </a:prstGeom>
          <a:noFill/>
          <a:ln>
            <a:noFill/>
          </a:ln>
        </p:spPr>
      </p:pic>
      <p:pic>
        <p:nvPicPr>
          <p:cNvPr id="7564" name="Google Shape;7564;p45"/>
          <p:cNvPicPr preferRelativeResize="0"/>
          <p:nvPr/>
        </p:nvPicPr>
        <p:blipFill rotWithShape="1">
          <a:blip r:embed="rId4">
            <a:alphaModFix/>
          </a:blip>
          <a:srcRect/>
          <a:stretch/>
        </p:blipFill>
        <p:spPr>
          <a:xfrm>
            <a:off x="415595" y="1415899"/>
            <a:ext cx="2424036" cy="691200"/>
          </a:xfrm>
          <a:prstGeom prst="rect">
            <a:avLst/>
          </a:prstGeom>
          <a:noFill/>
          <a:ln>
            <a:noFill/>
          </a:ln>
        </p:spPr>
      </p:pic>
    </p:spTree>
    <p:extLst>
      <p:ext uri="{BB962C8B-B14F-4D97-AF65-F5344CB8AC3E}">
        <p14:creationId xmlns:p14="http://schemas.microsoft.com/office/powerpoint/2010/main" val="9287259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gradFill rotWithShape="1">
          <a:gsLst>
            <a:gs pos="65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C29B3559-390E-8F4F-DD68-A060216C1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AEBF2E-1CE7-11FC-4CEB-53CCB3F34B78}"/>
              </a:ext>
            </a:extLst>
          </p:cNvPr>
          <p:cNvSpPr>
            <a:spLocks noGrp="1"/>
          </p:cNvSpPr>
          <p:nvPr>
            <p:ph type="title"/>
          </p:nvPr>
        </p:nvSpPr>
        <p:spPr>
          <a:xfrm>
            <a:off x="74906" y="703608"/>
            <a:ext cx="12042183" cy="608308"/>
          </a:xfrm>
        </p:spPr>
        <p:txBody>
          <a:bodyPr>
            <a:noAutofit/>
          </a:bodyPr>
          <a:lstStyle/>
          <a:p>
            <a:pPr algn="ctr"/>
            <a:r>
              <a:rPr lang="en-US" sz="4400" dirty="0">
                <a:solidFill>
                  <a:schemeClr val="bg1"/>
                </a:solidFill>
              </a:rPr>
              <a:t>How do you make sense of it all?</a:t>
            </a:r>
            <a:br>
              <a:rPr lang="en-US" sz="4400" dirty="0">
                <a:solidFill>
                  <a:schemeClr val="bg1"/>
                </a:solidFill>
              </a:rPr>
            </a:br>
            <a:br>
              <a:rPr lang="en-US" sz="3600" dirty="0">
                <a:solidFill>
                  <a:schemeClr val="bg1"/>
                </a:solidFill>
              </a:rPr>
            </a:br>
            <a:endParaRPr lang="en-US" sz="3600" dirty="0">
              <a:solidFill>
                <a:schemeClr val="bg1"/>
              </a:solidFill>
            </a:endParaRPr>
          </a:p>
        </p:txBody>
      </p:sp>
      <p:sp>
        <p:nvSpPr>
          <p:cNvPr id="3" name="Text Placeholder 2">
            <a:extLst>
              <a:ext uri="{FF2B5EF4-FFF2-40B4-BE49-F238E27FC236}">
                <a16:creationId xmlns:a16="http://schemas.microsoft.com/office/drawing/2014/main" id="{6AE60F70-61F9-4722-36BC-5DFEC16B46DE}"/>
              </a:ext>
            </a:extLst>
          </p:cNvPr>
          <p:cNvSpPr>
            <a:spLocks noGrp="1"/>
          </p:cNvSpPr>
          <p:nvPr>
            <p:ph type="body" idx="1"/>
          </p:nvPr>
        </p:nvSpPr>
        <p:spPr>
          <a:xfrm>
            <a:off x="2873829" y="1663831"/>
            <a:ext cx="9318171" cy="5194169"/>
          </a:xfrm>
        </p:spPr>
        <p:txBody>
          <a:bodyPr>
            <a:noAutofit/>
          </a:bodyPr>
          <a:lstStyle/>
          <a:p>
            <a:pPr marL="594360" lvl="2" indent="-320040">
              <a:spcBef>
                <a:spcPts val="700"/>
              </a:spcBef>
              <a:buSzPct val="60000"/>
              <a:buFont typeface="Wingdings" panose="05000000000000000000" pitchFamily="2" charset="2"/>
              <a:buChar char="Ø"/>
            </a:pPr>
            <a:r>
              <a:rPr lang="en-US" sz="1800" dirty="0">
                <a:solidFill>
                  <a:schemeClr val="bg1"/>
                </a:solidFill>
              </a:rPr>
              <a:t>Data, Data, Data!</a:t>
            </a:r>
          </a:p>
          <a:p>
            <a:pPr marL="594360" lvl="2" indent="-320040">
              <a:spcBef>
                <a:spcPts val="700"/>
              </a:spcBef>
              <a:buSzPct val="60000"/>
              <a:buFont typeface="Wingdings" panose="05000000000000000000" pitchFamily="2" charset="2"/>
              <a:buChar char="Ø"/>
            </a:pPr>
            <a:r>
              <a:rPr lang="en-US" sz="1800" dirty="0">
                <a:solidFill>
                  <a:schemeClr val="bg1"/>
                </a:solidFill>
              </a:rPr>
              <a:t>Process improvement</a:t>
            </a:r>
          </a:p>
          <a:p>
            <a:pPr marL="594360" lvl="2" indent="-320040">
              <a:spcBef>
                <a:spcPts val="700"/>
              </a:spcBef>
              <a:buSzPct val="60000"/>
              <a:buFont typeface="Wingdings" panose="05000000000000000000" pitchFamily="2" charset="2"/>
              <a:buChar char="Ø"/>
            </a:pPr>
            <a:r>
              <a:rPr lang="en-US" sz="1800" dirty="0">
                <a:solidFill>
                  <a:schemeClr val="bg1"/>
                </a:solidFill>
              </a:rPr>
              <a:t>Internal Reporting</a:t>
            </a:r>
          </a:p>
          <a:p>
            <a:pPr marL="594360" lvl="2" indent="-320040">
              <a:spcBef>
                <a:spcPts val="700"/>
              </a:spcBef>
              <a:buSzPct val="60000"/>
              <a:buFont typeface="Wingdings" panose="05000000000000000000" pitchFamily="2" charset="2"/>
              <a:buChar char="Ø"/>
            </a:pPr>
            <a:r>
              <a:rPr lang="en-US" sz="1800" dirty="0">
                <a:solidFill>
                  <a:schemeClr val="bg1"/>
                </a:solidFill>
              </a:rPr>
              <a:t>Fleet Performance Measures and KPIs</a:t>
            </a:r>
          </a:p>
          <a:p>
            <a:pPr marL="594360" lvl="2" indent="-320040">
              <a:spcBef>
                <a:spcPts val="700"/>
              </a:spcBef>
              <a:buSzPct val="60000"/>
              <a:buFont typeface="Wingdings" panose="05000000000000000000" pitchFamily="2" charset="2"/>
              <a:buChar char="Ø"/>
            </a:pPr>
            <a:r>
              <a:rPr lang="en-US" sz="1800" dirty="0">
                <a:solidFill>
                  <a:schemeClr val="bg1"/>
                </a:solidFill>
              </a:rPr>
              <a:t>Understand your Fleet and Your Customers - Communication</a:t>
            </a:r>
          </a:p>
          <a:p>
            <a:pPr marL="594360" lvl="2" indent="-320040">
              <a:spcBef>
                <a:spcPts val="700"/>
              </a:spcBef>
              <a:buSzPct val="60000"/>
              <a:buFont typeface="Wingdings" panose="05000000000000000000" pitchFamily="2" charset="2"/>
              <a:buChar char="Ø"/>
            </a:pPr>
            <a:r>
              <a:rPr lang="en-US" sz="1800" dirty="0">
                <a:solidFill>
                  <a:schemeClr val="bg1"/>
                </a:solidFill>
              </a:rPr>
              <a:t>Identify “Low Hanging Fruit”</a:t>
            </a:r>
          </a:p>
          <a:p>
            <a:pPr marL="274320" lvl="2">
              <a:spcBef>
                <a:spcPts val="700"/>
              </a:spcBef>
              <a:buSzPct val="60000"/>
            </a:pPr>
            <a:r>
              <a:rPr lang="en-US" sz="2200" dirty="0">
                <a:solidFill>
                  <a:schemeClr val="bg1"/>
                </a:solidFill>
              </a:rPr>
              <a:t>		</a:t>
            </a:r>
            <a:r>
              <a:rPr lang="en-US" sz="1400" dirty="0">
                <a:solidFill>
                  <a:schemeClr val="bg1"/>
                </a:solidFill>
              </a:rPr>
              <a:t>Regulatory Compliance – Identify where compliance intersects other fleet initiatives.</a:t>
            </a:r>
          </a:p>
          <a:p>
            <a:pPr marL="274320" lvl="2">
              <a:spcBef>
                <a:spcPts val="700"/>
              </a:spcBef>
              <a:buSzPct val="60000"/>
            </a:pPr>
            <a:r>
              <a:rPr lang="en-US" sz="1400" dirty="0">
                <a:solidFill>
                  <a:schemeClr val="bg1"/>
                </a:solidFill>
              </a:rPr>
              <a:t>		Where is the most fuel consumed? </a:t>
            </a:r>
          </a:p>
          <a:p>
            <a:pPr marL="274320" lvl="2">
              <a:spcBef>
                <a:spcPts val="700"/>
              </a:spcBef>
              <a:buSzPct val="60000"/>
            </a:pPr>
            <a:r>
              <a:rPr lang="en-US" sz="1400" dirty="0">
                <a:solidFill>
                  <a:schemeClr val="bg1"/>
                </a:solidFill>
              </a:rPr>
              <a:t>		What alternatives are available?</a:t>
            </a:r>
          </a:p>
          <a:p>
            <a:pPr marL="274320" lvl="2">
              <a:spcBef>
                <a:spcPts val="700"/>
              </a:spcBef>
              <a:buSzPct val="60000"/>
            </a:pPr>
            <a:r>
              <a:rPr lang="en-US" sz="1400" dirty="0">
                <a:solidFill>
                  <a:schemeClr val="bg1"/>
                </a:solidFill>
              </a:rPr>
              <a:t>		The cleanest gallon of fuel is the gallon that is never consumed!</a:t>
            </a:r>
          </a:p>
          <a:p>
            <a:pPr marL="574675" lvl="2" indent="-285750">
              <a:spcBef>
                <a:spcPts val="700"/>
              </a:spcBef>
              <a:buSzPct val="60000"/>
              <a:buFont typeface="Wingdings" panose="05000000000000000000" pitchFamily="2" charset="2"/>
              <a:buChar char="Ø"/>
            </a:pPr>
            <a:r>
              <a:rPr lang="en-US" sz="1800" dirty="0">
                <a:solidFill>
                  <a:schemeClr val="bg1"/>
                </a:solidFill>
              </a:rPr>
              <a:t>Third Party Consulting</a:t>
            </a:r>
          </a:p>
          <a:p>
            <a:pPr marL="628650" lvl="3">
              <a:spcBef>
                <a:spcPts val="700"/>
              </a:spcBef>
              <a:buSzPct val="60000"/>
            </a:pPr>
            <a:r>
              <a:rPr lang="en-US" dirty="0">
                <a:solidFill>
                  <a:schemeClr val="bg1"/>
                </a:solidFill>
              </a:rPr>
              <a:t>	Fleet Analysis and EV Transition Implementation Plan</a:t>
            </a:r>
          </a:p>
          <a:p>
            <a:pPr marL="628650" lvl="3">
              <a:spcBef>
                <a:spcPts val="700"/>
              </a:spcBef>
              <a:buSzPct val="60000"/>
            </a:pPr>
            <a:r>
              <a:rPr lang="en-US" dirty="0">
                <a:solidFill>
                  <a:schemeClr val="bg1"/>
                </a:solidFill>
              </a:rPr>
              <a:t>	Facility Assessment, Energy Modeling, Retrofit, Charging Infrastructure Plan</a:t>
            </a:r>
          </a:p>
          <a:p>
            <a:pPr marL="628650" lvl="3">
              <a:spcBef>
                <a:spcPts val="700"/>
              </a:spcBef>
              <a:buSzPct val="60000"/>
            </a:pPr>
            <a:r>
              <a:rPr lang="en-US" dirty="0">
                <a:solidFill>
                  <a:schemeClr val="bg1"/>
                </a:solidFill>
              </a:rPr>
              <a:t>	Grant Writer</a:t>
            </a:r>
          </a:p>
          <a:p>
            <a:pPr marL="628650" lvl="3">
              <a:spcBef>
                <a:spcPts val="700"/>
              </a:spcBef>
              <a:buSzPct val="60000"/>
            </a:pPr>
            <a:r>
              <a:rPr lang="en-US" dirty="0">
                <a:solidFill>
                  <a:schemeClr val="bg1"/>
                </a:solidFill>
              </a:rPr>
              <a:t>	</a:t>
            </a:r>
          </a:p>
          <a:p>
            <a:pPr algn="ctr"/>
            <a:r>
              <a:rPr lang="en-US" dirty="0">
                <a:solidFill>
                  <a:schemeClr val="bg1"/>
                </a:solidFill>
              </a:rPr>
              <a:t>	</a:t>
            </a:r>
          </a:p>
          <a:p>
            <a:pPr algn="ctr"/>
            <a:endParaRPr lang="en-US" dirty="0"/>
          </a:p>
        </p:txBody>
      </p:sp>
      <p:pic>
        <p:nvPicPr>
          <p:cNvPr id="5" name="Picture 4">
            <a:extLst>
              <a:ext uri="{FF2B5EF4-FFF2-40B4-BE49-F238E27FC236}">
                <a16:creationId xmlns:a16="http://schemas.microsoft.com/office/drawing/2014/main" id="{B47BF089-5BBB-B7A9-35DE-52162AAC34F1}"/>
              </a:ext>
            </a:extLst>
          </p:cNvPr>
          <p:cNvPicPr>
            <a:picLocks noChangeAspect="1"/>
          </p:cNvPicPr>
          <p:nvPr/>
        </p:nvPicPr>
        <p:blipFill>
          <a:blip r:embed="rId2"/>
          <a:stretch>
            <a:fillRect/>
          </a:stretch>
        </p:blipFill>
        <p:spPr>
          <a:xfrm>
            <a:off x="220027" y="1318986"/>
            <a:ext cx="2920757" cy="2892994"/>
          </a:xfrm>
          <a:prstGeom prst="rect">
            <a:avLst/>
          </a:prstGeom>
          <a:effectLst>
            <a:softEdge rad="63500"/>
          </a:effectLst>
        </p:spPr>
      </p:pic>
    </p:spTree>
    <p:extLst>
      <p:ext uri="{BB962C8B-B14F-4D97-AF65-F5344CB8AC3E}">
        <p14:creationId xmlns:p14="http://schemas.microsoft.com/office/powerpoint/2010/main" val="3194852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56C65-2209-36FF-9E86-855C73C9057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6E293AE-08BC-913E-46DB-45953415F69C}"/>
              </a:ext>
            </a:extLst>
          </p:cNvPr>
          <p:cNvSpPr/>
          <p:nvPr/>
        </p:nvSpPr>
        <p:spPr>
          <a:xfrm>
            <a:off x="491706" y="1664897"/>
            <a:ext cx="10636369" cy="329320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1" u="none" strike="noStrike" kern="1200" cap="none" spc="0" normalizeH="0" baseline="0" noProof="0" dirty="0">
                <a:ln>
                  <a:noFill/>
                </a:ln>
                <a:solidFill>
                  <a:prstClr val="black"/>
                </a:solidFill>
                <a:effectLst/>
                <a:uLnTx/>
                <a:uFillTx/>
                <a:latin typeface="Century Gothic" panose="020B0502020202020204"/>
                <a:ea typeface="+mn-ea"/>
                <a:cs typeface="+mn-cs"/>
              </a:rPr>
              <a:t>Ronald Wirth</a:t>
            </a:r>
            <a:endParaRPr kumimoji="0" lang="en-US" sz="8000" b="1"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entury Gothic" panose="020B0502020202020204"/>
                <a:ea typeface="+mn-ea"/>
                <a:cs typeface="+mn-cs"/>
              </a:rPr>
              <a:t>Fleet Advance Planning and Sustainability Manager </a:t>
            </a:r>
            <a:endParaRPr kumimoji="0" lang="en-US" sz="3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entury Gothic" panose="020B0502020202020204"/>
                <a:ea typeface="+mn-ea"/>
                <a:cs typeface="+mn-cs"/>
              </a:rPr>
              <a:t>County of Sacramento, Fleet Services Division</a:t>
            </a:r>
            <a:endParaRPr kumimoji="0" lang="en-US" sz="3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err="1">
                <a:ln>
                  <a:noFill/>
                </a:ln>
                <a:solidFill>
                  <a:prstClr val="black"/>
                </a:solidFill>
                <a:effectLst/>
                <a:uLnTx/>
                <a:uFillTx/>
                <a:latin typeface="Century Gothic" panose="020B0502020202020204"/>
                <a:ea typeface="+mn-ea"/>
                <a:cs typeface="+mn-cs"/>
              </a:rPr>
              <a:t>WirthR@SacCounty.Gov</a:t>
            </a:r>
            <a:endParaRPr kumimoji="0" lang="en-US" sz="3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943000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94">
          <a:extLst>
            <a:ext uri="{FF2B5EF4-FFF2-40B4-BE49-F238E27FC236}">
              <a16:creationId xmlns:a16="http://schemas.microsoft.com/office/drawing/2014/main" id="{41C63C94-3804-F6DD-FACD-F5770FD3C9F0}"/>
            </a:ext>
          </a:extLst>
        </p:cNvPr>
        <p:cNvGrpSpPr/>
        <p:nvPr/>
      </p:nvGrpSpPr>
      <p:grpSpPr>
        <a:xfrm>
          <a:off x="0" y="0"/>
          <a:ext cx="0" cy="0"/>
          <a:chOff x="0" y="0"/>
          <a:chExt cx="0" cy="0"/>
        </a:xfrm>
      </p:grpSpPr>
      <p:sp>
        <p:nvSpPr>
          <p:cNvPr id="495" name="Google Shape;495;p7">
            <a:extLst>
              <a:ext uri="{FF2B5EF4-FFF2-40B4-BE49-F238E27FC236}">
                <a16:creationId xmlns:a16="http://schemas.microsoft.com/office/drawing/2014/main" id="{81F8263A-973B-2AAF-869A-3015987EF6E2}"/>
              </a:ext>
            </a:extLst>
          </p:cNvPr>
          <p:cNvSpPr txBox="1">
            <a:spLocks noGrp="1"/>
          </p:cNvSpPr>
          <p:nvPr>
            <p:ph type="title"/>
          </p:nvPr>
        </p:nvSpPr>
        <p:spPr>
          <a:xfrm>
            <a:off x="609600" y="590551"/>
            <a:ext cx="10972800" cy="1066800"/>
          </a:xfrm>
          <a:prstGeom prst="rect">
            <a:avLst/>
          </a:prstGeom>
          <a:noFill/>
          <a:ln>
            <a:noFill/>
          </a:ln>
        </p:spPr>
        <p:txBody>
          <a:bodyPr spcFirstLastPara="1" wrap="square" lIns="121900" tIns="60933" rIns="121900" bIns="60933" anchor="ctr" anchorCtr="0">
            <a:noAutofit/>
          </a:bodyPr>
          <a:lstStyle/>
          <a:p>
            <a:r>
              <a:rPr lang="en-US" sz="4267" b="1" dirty="0"/>
              <a:t>Discussion</a:t>
            </a:r>
            <a:endParaRPr dirty="0"/>
          </a:p>
        </p:txBody>
      </p:sp>
      <p:pic>
        <p:nvPicPr>
          <p:cNvPr id="496" name="Google Shape;496;p7">
            <a:extLst>
              <a:ext uri="{FF2B5EF4-FFF2-40B4-BE49-F238E27FC236}">
                <a16:creationId xmlns:a16="http://schemas.microsoft.com/office/drawing/2014/main" id="{6D6BD525-0F1A-917D-46DD-109D51DADF24}"/>
              </a:ext>
            </a:extLst>
          </p:cNvPr>
          <p:cNvPicPr preferRelativeResize="0"/>
          <p:nvPr/>
        </p:nvPicPr>
        <p:blipFill rotWithShape="1">
          <a:blip r:embed="rId3">
            <a:alphaModFix/>
          </a:blip>
          <a:srcRect/>
          <a:stretch/>
        </p:blipFill>
        <p:spPr>
          <a:xfrm>
            <a:off x="9687984" y="5850467"/>
            <a:ext cx="2504016" cy="1007533"/>
          </a:xfrm>
          <a:prstGeom prst="rect">
            <a:avLst/>
          </a:prstGeom>
          <a:noFill/>
          <a:ln>
            <a:noFill/>
          </a:ln>
        </p:spPr>
      </p:pic>
      <p:pic>
        <p:nvPicPr>
          <p:cNvPr id="11" name="Picture 10">
            <a:extLst>
              <a:ext uri="{FF2B5EF4-FFF2-40B4-BE49-F238E27FC236}">
                <a16:creationId xmlns:a16="http://schemas.microsoft.com/office/drawing/2014/main" id="{947066D9-BAC6-A97C-E3FC-050636B723F5}"/>
              </a:ext>
            </a:extLst>
          </p:cNvPr>
          <p:cNvPicPr>
            <a:picLocks noChangeAspect="1"/>
          </p:cNvPicPr>
          <p:nvPr/>
        </p:nvPicPr>
        <p:blipFill>
          <a:blip r:embed="rId4"/>
          <a:stretch>
            <a:fillRect/>
          </a:stretch>
        </p:blipFill>
        <p:spPr>
          <a:xfrm>
            <a:off x="7815726" y="1724737"/>
            <a:ext cx="2193919" cy="2818437"/>
          </a:xfrm>
          <a:prstGeom prst="rect">
            <a:avLst/>
          </a:prstGeom>
        </p:spPr>
      </p:pic>
      <p:pic>
        <p:nvPicPr>
          <p:cNvPr id="13" name="Picture 12">
            <a:extLst>
              <a:ext uri="{FF2B5EF4-FFF2-40B4-BE49-F238E27FC236}">
                <a16:creationId xmlns:a16="http://schemas.microsoft.com/office/drawing/2014/main" id="{62235CF7-118E-482D-90F3-72D54B14A90F}"/>
              </a:ext>
            </a:extLst>
          </p:cNvPr>
          <p:cNvPicPr>
            <a:picLocks noChangeAspect="1"/>
          </p:cNvPicPr>
          <p:nvPr/>
        </p:nvPicPr>
        <p:blipFill>
          <a:blip r:embed="rId5"/>
          <a:stretch>
            <a:fillRect/>
          </a:stretch>
        </p:blipFill>
        <p:spPr>
          <a:xfrm>
            <a:off x="1006348" y="1657351"/>
            <a:ext cx="2744380" cy="2868365"/>
          </a:xfrm>
          <a:prstGeom prst="rect">
            <a:avLst/>
          </a:prstGeom>
        </p:spPr>
      </p:pic>
      <p:pic>
        <p:nvPicPr>
          <p:cNvPr id="15" name="Picture 14">
            <a:extLst>
              <a:ext uri="{FF2B5EF4-FFF2-40B4-BE49-F238E27FC236}">
                <a16:creationId xmlns:a16="http://schemas.microsoft.com/office/drawing/2014/main" id="{CAFE11D5-D33F-6952-9219-15F0A1704E8F}"/>
              </a:ext>
            </a:extLst>
          </p:cNvPr>
          <p:cNvPicPr>
            <a:picLocks noChangeAspect="1"/>
          </p:cNvPicPr>
          <p:nvPr/>
        </p:nvPicPr>
        <p:blipFill>
          <a:blip r:embed="rId6"/>
          <a:stretch>
            <a:fillRect/>
          </a:stretch>
        </p:blipFill>
        <p:spPr>
          <a:xfrm>
            <a:off x="4459552" y="1719101"/>
            <a:ext cx="2467896" cy="2829710"/>
          </a:xfrm>
          <a:prstGeom prst="rect">
            <a:avLst/>
          </a:prstGeom>
        </p:spPr>
      </p:pic>
      <p:sp>
        <p:nvSpPr>
          <p:cNvPr id="2" name="Google Shape;259;p7">
            <a:extLst>
              <a:ext uri="{FF2B5EF4-FFF2-40B4-BE49-F238E27FC236}">
                <a16:creationId xmlns:a16="http://schemas.microsoft.com/office/drawing/2014/main" id="{7C32E7C6-B4C7-EFE3-E2B0-055476BC7C89}"/>
              </a:ext>
            </a:extLst>
          </p:cNvPr>
          <p:cNvSpPr/>
          <p:nvPr/>
        </p:nvSpPr>
        <p:spPr>
          <a:xfrm>
            <a:off x="122902" y="4610562"/>
            <a:ext cx="4031226" cy="985023"/>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US" sz="1867" b="1" i="0" u="none" strike="noStrike" kern="0" cap="none" spc="0" normalizeH="0" baseline="0" noProof="0" dirty="0">
                <a:ln>
                  <a:noFill/>
                </a:ln>
                <a:solidFill>
                  <a:srgbClr val="000000"/>
                </a:solidFill>
                <a:effectLst/>
                <a:uLnTx/>
                <a:uFillTx/>
                <a:latin typeface="Calibri"/>
                <a:ea typeface="Calibri"/>
                <a:cs typeface="Calibri"/>
                <a:sym typeface="Calibri"/>
              </a:rPr>
              <a:t>Jared Walker</a:t>
            </a:r>
            <a:endParaRPr kumimoji="0" sz="1867"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US" sz="1867" b="1" i="0" u="none" strike="noStrike" kern="0" cap="none" spc="0" normalizeH="0" baseline="0" noProof="0" dirty="0">
                <a:ln>
                  <a:noFill/>
                </a:ln>
                <a:solidFill>
                  <a:srgbClr val="000000"/>
                </a:solidFill>
                <a:effectLst/>
                <a:uLnTx/>
                <a:uFillTx/>
                <a:latin typeface="Calibri"/>
                <a:ea typeface="Calibri"/>
                <a:cs typeface="Calibri"/>
                <a:sym typeface="Calibri"/>
              </a:rPr>
              <a:t>Sr. Specialist, EV Product Analytics</a:t>
            </a:r>
            <a:endParaRPr kumimoji="0" sz="1867"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US" sz="1867" b="1" i="0" u="none" strike="noStrike" kern="0" cap="none" spc="0" normalizeH="0" baseline="0" noProof="0" dirty="0">
                <a:ln>
                  <a:noFill/>
                </a:ln>
                <a:solidFill>
                  <a:srgbClr val="000000"/>
                </a:solidFill>
                <a:effectLst/>
                <a:uLnTx/>
                <a:uFillTx/>
                <a:latin typeface="Calibri"/>
                <a:ea typeface="Calibri"/>
                <a:cs typeface="Calibri"/>
                <a:sym typeface="Calibri"/>
              </a:rPr>
              <a:t>Sawatch Labs, A WEX Company</a:t>
            </a:r>
            <a:endParaRPr kumimoji="0" sz="1867"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3" name="Google Shape;259;p7">
            <a:extLst>
              <a:ext uri="{FF2B5EF4-FFF2-40B4-BE49-F238E27FC236}">
                <a16:creationId xmlns:a16="http://schemas.microsoft.com/office/drawing/2014/main" id="{66CC412E-BFE0-05F7-DFB3-2F2D0EF313CB}"/>
              </a:ext>
            </a:extLst>
          </p:cNvPr>
          <p:cNvSpPr/>
          <p:nvPr/>
        </p:nvSpPr>
        <p:spPr>
          <a:xfrm>
            <a:off x="3677887" y="4607493"/>
            <a:ext cx="4031226" cy="985023"/>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US" sz="1867" b="1" i="0" u="none" strike="noStrike" kern="0" cap="none" spc="0" normalizeH="0" baseline="0" noProof="0" dirty="0">
                <a:ln>
                  <a:noFill/>
                </a:ln>
                <a:solidFill>
                  <a:srgbClr val="000000"/>
                </a:solidFill>
                <a:effectLst/>
                <a:uLnTx/>
                <a:uFillTx/>
                <a:latin typeface="Calibri"/>
                <a:ea typeface="Calibri"/>
                <a:cs typeface="Calibri"/>
                <a:sym typeface="Calibri"/>
              </a:rPr>
              <a:t>Katie Fletcher</a:t>
            </a:r>
            <a:endParaRPr kumimoji="0" sz="1867"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US" sz="1867" b="1" i="0" u="none" strike="noStrike" kern="0" cap="none" spc="0" normalizeH="0" baseline="0" noProof="0" dirty="0">
                <a:ln>
                  <a:noFill/>
                </a:ln>
                <a:solidFill>
                  <a:srgbClr val="000000"/>
                </a:solidFill>
                <a:effectLst/>
                <a:uLnTx/>
                <a:uFillTx/>
                <a:latin typeface="Calibri"/>
                <a:ea typeface="Calibri"/>
                <a:cs typeface="Calibri"/>
                <a:sym typeface="Calibri"/>
              </a:rPr>
              <a:t>Sustainability Program Analyst</a:t>
            </a:r>
            <a:endParaRPr kumimoji="0" sz="1867"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US" sz="1867" b="1" i="0" u="none" strike="noStrike" kern="0" cap="none" spc="0" normalizeH="0" baseline="0" noProof="0" dirty="0">
                <a:ln>
                  <a:noFill/>
                </a:ln>
                <a:solidFill>
                  <a:srgbClr val="000000"/>
                </a:solidFill>
                <a:effectLst/>
                <a:uLnTx/>
                <a:uFillTx/>
                <a:latin typeface="Calibri"/>
                <a:ea typeface="Calibri"/>
                <a:cs typeface="Calibri"/>
                <a:sym typeface="Calibri"/>
              </a:rPr>
              <a:t>Denver Water</a:t>
            </a:r>
            <a:endParaRPr kumimoji="0" sz="1867"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4" name="Google Shape;259;p7">
            <a:extLst>
              <a:ext uri="{FF2B5EF4-FFF2-40B4-BE49-F238E27FC236}">
                <a16:creationId xmlns:a16="http://schemas.microsoft.com/office/drawing/2014/main" id="{69E15570-7385-7D21-0F9F-D3D31F95A7E8}"/>
              </a:ext>
            </a:extLst>
          </p:cNvPr>
          <p:cNvSpPr/>
          <p:nvPr/>
        </p:nvSpPr>
        <p:spPr>
          <a:xfrm>
            <a:off x="6927448" y="4525716"/>
            <a:ext cx="4031226" cy="1559668"/>
          </a:xfrm>
          <a:prstGeom prst="rect">
            <a:avLst/>
          </a:prstGeom>
          <a:noFill/>
          <a:ln>
            <a:noFill/>
          </a:ln>
        </p:spPr>
        <p:txBody>
          <a:bodyPr spcFirstLastPara="1" wrap="square" lIns="121900" tIns="60933" rIns="121900" bIns="60933"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US" sz="1867" b="1" i="0" u="none" strike="noStrike" kern="0" cap="none" spc="0" normalizeH="0" baseline="0" noProof="0" dirty="0">
                <a:ln>
                  <a:noFill/>
                </a:ln>
                <a:solidFill>
                  <a:srgbClr val="000000"/>
                </a:solidFill>
                <a:effectLst/>
                <a:uLnTx/>
                <a:uFillTx/>
                <a:latin typeface="Calibri"/>
                <a:ea typeface="Calibri"/>
                <a:cs typeface="Calibri"/>
                <a:sym typeface="Calibri"/>
              </a:rPr>
              <a:t>Ronald Wirth</a:t>
            </a:r>
            <a:endParaRPr kumimoji="0" sz="1867"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US" sz="1867" b="1" i="0" u="none" strike="noStrike" kern="0" cap="none" spc="0" normalizeH="0" baseline="0" noProof="0" dirty="0">
                <a:ln>
                  <a:noFill/>
                </a:ln>
                <a:solidFill>
                  <a:srgbClr val="000000"/>
                </a:solidFill>
                <a:effectLst/>
                <a:uLnTx/>
                <a:uFillTx/>
                <a:latin typeface="Calibri"/>
                <a:ea typeface="Calibri"/>
                <a:cs typeface="Calibri"/>
                <a:sym typeface="Calibri"/>
              </a:rPr>
              <a:t>Fleet Advance Planning and        Sustainability Manager</a:t>
            </a:r>
            <a:endParaRPr kumimoji="0" sz="1867"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US" sz="1867" b="1" i="0" u="none" strike="noStrike" kern="0" cap="none" spc="0" normalizeH="0" baseline="0" noProof="0" dirty="0">
                <a:ln>
                  <a:noFill/>
                </a:ln>
                <a:solidFill>
                  <a:srgbClr val="000000"/>
                </a:solidFill>
                <a:effectLst/>
                <a:uLnTx/>
                <a:uFillTx/>
                <a:latin typeface="Calibri"/>
                <a:ea typeface="Calibri"/>
                <a:cs typeface="Calibri"/>
                <a:sym typeface="Calibri"/>
              </a:rPr>
              <a:t>County of Sacramento,                          Fleet Services Division</a:t>
            </a:r>
            <a:endParaRPr kumimoji="0" sz="1867"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085122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pic>
        <p:nvPicPr>
          <p:cNvPr id="984" name="Google Shape;984;g37a8eb027fc_0_43" title="(EB) 4.png"/>
          <p:cNvPicPr preferRelativeResize="0"/>
          <p:nvPr/>
        </p:nvPicPr>
        <p:blipFill>
          <a:blip r:embed="rId3">
            <a:alphaModFix/>
          </a:blip>
          <a:stretch>
            <a:fillRect/>
          </a:stretch>
        </p:blipFill>
        <p:spPr>
          <a:xfrm>
            <a:off x="449634" y="1424497"/>
            <a:ext cx="4036468" cy="4036468"/>
          </a:xfrm>
          <a:prstGeom prst="rect">
            <a:avLst/>
          </a:prstGeom>
          <a:noFill/>
          <a:ln>
            <a:noFill/>
          </a:ln>
        </p:spPr>
      </p:pic>
      <p:sp>
        <p:nvSpPr>
          <p:cNvPr id="985" name="Google Shape;985;g37a8eb027fc_0_43"/>
          <p:cNvSpPr txBox="1"/>
          <p:nvPr/>
        </p:nvSpPr>
        <p:spPr>
          <a:xfrm>
            <a:off x="2304533" y="500396"/>
            <a:ext cx="8680400" cy="7596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200"/>
            </a:pPr>
            <a:r>
              <a:rPr lang="en-US" sz="4267" kern="0">
                <a:solidFill>
                  <a:srgbClr val="000000"/>
                </a:solidFill>
                <a:latin typeface="Roboto Medium"/>
                <a:ea typeface="Roboto Medium"/>
                <a:cs typeface="Roboto Medium"/>
                <a:sym typeface="Roboto Medium"/>
              </a:rPr>
              <a:t>Thank you!</a:t>
            </a:r>
            <a:endParaRPr sz="4267" kern="0">
              <a:solidFill>
                <a:srgbClr val="000000"/>
              </a:solidFill>
              <a:latin typeface="Roboto Medium"/>
              <a:ea typeface="Roboto Medium"/>
              <a:cs typeface="Roboto Medium"/>
              <a:sym typeface="Roboto Medium"/>
            </a:endParaRPr>
          </a:p>
        </p:txBody>
      </p:sp>
      <p:pic>
        <p:nvPicPr>
          <p:cNvPr id="986" name="Google Shape;986;g37a8eb027fc_0_43" title="Definitely Use.jpg"/>
          <p:cNvPicPr preferRelativeResize="0"/>
          <p:nvPr/>
        </p:nvPicPr>
        <p:blipFill rotWithShape="1">
          <a:blip r:embed="rId4">
            <a:alphaModFix/>
          </a:blip>
          <a:srcRect t="13859"/>
          <a:stretch/>
        </p:blipFill>
        <p:spPr>
          <a:xfrm>
            <a:off x="4462581" y="1424496"/>
            <a:ext cx="7336803" cy="4036467"/>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3d4214f4061_2_123"/>
          <p:cNvSpPr/>
          <p:nvPr/>
        </p:nvSpPr>
        <p:spPr>
          <a:xfrm>
            <a:off x="662659" y="1659233"/>
            <a:ext cx="11139200" cy="3542000"/>
          </a:xfrm>
          <a:prstGeom prst="round2DiagRect">
            <a:avLst>
              <a:gd name="adj1" fmla="val 16667"/>
              <a:gd name="adj2" fmla="val 0"/>
            </a:avLst>
          </a:prstGeom>
          <a:solidFill>
            <a:srgbClr val="B2CAD3"/>
          </a:solidFill>
          <a:ln w="9525" cap="flat" cmpd="sng">
            <a:solidFill>
              <a:srgbClr val="B2CAD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1" name="Google Shape;321;g3d4214f4061_2_123"/>
          <p:cNvSpPr txBox="1">
            <a:spLocks noGrp="1"/>
          </p:cNvSpPr>
          <p:nvPr>
            <p:ph type="ctrTitle"/>
          </p:nvPr>
        </p:nvSpPr>
        <p:spPr>
          <a:xfrm>
            <a:off x="1408841" y="1991097"/>
            <a:ext cx="10593200" cy="2762000"/>
          </a:xfrm>
          <a:prstGeom prst="rect">
            <a:avLst/>
          </a:prstGeom>
          <a:noFill/>
          <a:ln>
            <a:noFill/>
          </a:ln>
        </p:spPr>
        <p:txBody>
          <a:bodyPr spcFirstLastPara="1" wrap="square" lIns="121900" tIns="60933" rIns="121900" bIns="60933" anchor="t" anchorCtr="0">
            <a:noAutofit/>
          </a:bodyPr>
          <a:lstStyle/>
          <a:p>
            <a:pPr algn="l">
              <a:lnSpc>
                <a:spcPct val="150000"/>
              </a:lnSpc>
            </a:pPr>
            <a:r>
              <a:rPr lang="en-US" sz="2133">
                <a:solidFill>
                  <a:schemeClr val="dk1"/>
                </a:solidFill>
                <a:latin typeface="Roboto"/>
                <a:ea typeface="Roboto"/>
                <a:cs typeface="Roboto"/>
                <a:sym typeface="Roboto"/>
              </a:rPr>
              <a:t>Feb. 26		</a:t>
            </a:r>
            <a:r>
              <a:rPr lang="en-US" sz="2133">
                <a:solidFill>
                  <a:srgbClr val="222222"/>
                </a:solidFill>
                <a:latin typeface="Roboto"/>
                <a:ea typeface="Roboto"/>
                <a:cs typeface="Roboto"/>
                <a:sym typeface="Roboto"/>
              </a:rPr>
              <a:t>Cybersecurity and Fleet Technology: Identifying Vulnerabilities</a:t>
            </a:r>
            <a:endParaRPr sz="2133">
              <a:solidFill>
                <a:srgbClr val="222222"/>
              </a:solidFill>
              <a:latin typeface="Roboto"/>
              <a:ea typeface="Roboto"/>
              <a:cs typeface="Roboto"/>
              <a:sym typeface="Roboto"/>
            </a:endParaRPr>
          </a:p>
          <a:p>
            <a:pPr algn="l">
              <a:lnSpc>
                <a:spcPct val="150000"/>
              </a:lnSpc>
            </a:pPr>
            <a:r>
              <a:rPr lang="en-US" sz="2133">
                <a:solidFill>
                  <a:schemeClr val="dk1"/>
                </a:solidFill>
                <a:latin typeface="Roboto"/>
                <a:ea typeface="Roboto"/>
                <a:cs typeface="Roboto"/>
                <a:sym typeface="Roboto"/>
              </a:rPr>
              <a:t>March 19		Law Enforcement Vehicle Options</a:t>
            </a:r>
            <a:endParaRPr sz="2133">
              <a:solidFill>
                <a:schemeClr val="dk1"/>
              </a:solidFill>
              <a:latin typeface="Roboto"/>
              <a:ea typeface="Roboto"/>
              <a:cs typeface="Roboto"/>
              <a:sym typeface="Roboto"/>
            </a:endParaRPr>
          </a:p>
          <a:p>
            <a:pPr algn="l">
              <a:lnSpc>
                <a:spcPct val="150000"/>
              </a:lnSpc>
            </a:pPr>
            <a:r>
              <a:rPr lang="en-US" sz="2133">
                <a:solidFill>
                  <a:schemeClr val="dk1"/>
                </a:solidFill>
                <a:latin typeface="Roboto"/>
                <a:ea typeface="Roboto"/>
                <a:cs typeface="Roboto"/>
                <a:sym typeface="Roboto"/>
              </a:rPr>
              <a:t>May 20 		Using Telematics Data Analytics to Plan for Fleet Electrification</a:t>
            </a:r>
            <a:endParaRPr sz="2133">
              <a:solidFill>
                <a:schemeClr val="dk1"/>
              </a:solidFill>
              <a:latin typeface="Roboto"/>
              <a:ea typeface="Roboto"/>
              <a:cs typeface="Roboto"/>
              <a:sym typeface="Roboto"/>
            </a:endParaRPr>
          </a:p>
          <a:p>
            <a:pPr algn="l">
              <a:lnSpc>
                <a:spcPct val="150000"/>
              </a:lnSpc>
            </a:pPr>
            <a:r>
              <a:rPr lang="en-US" sz="2133">
                <a:solidFill>
                  <a:schemeClr val="dk1"/>
                </a:solidFill>
                <a:latin typeface="Roboto"/>
                <a:ea typeface="Roboto"/>
                <a:cs typeface="Roboto"/>
                <a:sym typeface="Roboto"/>
              </a:rPr>
              <a:t>July 16 		Preparing for Natural Disasters</a:t>
            </a:r>
            <a:endParaRPr sz="2133">
              <a:solidFill>
                <a:schemeClr val="dk1"/>
              </a:solidFill>
              <a:latin typeface="Roboto"/>
              <a:ea typeface="Roboto"/>
              <a:cs typeface="Roboto"/>
              <a:sym typeface="Roboto"/>
            </a:endParaRPr>
          </a:p>
          <a:p>
            <a:pPr algn="l">
              <a:lnSpc>
                <a:spcPct val="150000"/>
              </a:lnSpc>
            </a:pPr>
            <a:r>
              <a:rPr lang="en-US" sz="2133">
                <a:solidFill>
                  <a:schemeClr val="dk1"/>
                </a:solidFill>
                <a:latin typeface="Roboto"/>
                <a:ea typeface="Roboto"/>
                <a:cs typeface="Roboto"/>
                <a:sym typeface="Roboto"/>
              </a:rPr>
              <a:t>Sept. 17 		Lower Cost Charging options</a:t>
            </a:r>
            <a:endParaRPr sz="2133">
              <a:solidFill>
                <a:schemeClr val="dk1"/>
              </a:solidFill>
              <a:latin typeface="Roboto"/>
              <a:ea typeface="Roboto"/>
              <a:cs typeface="Roboto"/>
              <a:sym typeface="Roboto"/>
            </a:endParaRPr>
          </a:p>
          <a:p>
            <a:pPr algn="l">
              <a:lnSpc>
                <a:spcPct val="150000"/>
              </a:lnSpc>
            </a:pPr>
            <a:r>
              <a:rPr lang="en-US" sz="2133">
                <a:solidFill>
                  <a:schemeClr val="dk1"/>
                </a:solidFill>
                <a:latin typeface="Roboto"/>
                <a:ea typeface="Roboto"/>
                <a:cs typeface="Roboto"/>
                <a:sym typeface="Roboto"/>
              </a:rPr>
              <a:t>Dec. 10 		Upfitting Your Garage for Electric and Alternative Fuel Vehicles</a:t>
            </a:r>
            <a:endParaRPr sz="2133">
              <a:latin typeface="Roboto"/>
              <a:ea typeface="Roboto"/>
              <a:cs typeface="Roboto"/>
              <a:sym typeface="Roboto"/>
            </a:endParaRPr>
          </a:p>
        </p:txBody>
      </p:sp>
      <p:pic>
        <p:nvPicPr>
          <p:cNvPr id="322" name="Google Shape;322;g3d4214f4061_2_123"/>
          <p:cNvPicPr preferRelativeResize="0"/>
          <p:nvPr/>
        </p:nvPicPr>
        <p:blipFill rotWithShape="1">
          <a:blip r:embed="rId3">
            <a:alphaModFix/>
          </a:blip>
          <a:srcRect/>
          <a:stretch/>
        </p:blipFill>
        <p:spPr>
          <a:xfrm>
            <a:off x="9687984" y="5850467"/>
            <a:ext cx="2504016" cy="1007533"/>
          </a:xfrm>
          <a:prstGeom prst="rect">
            <a:avLst/>
          </a:prstGeom>
          <a:noFill/>
          <a:ln>
            <a:noFill/>
          </a:ln>
        </p:spPr>
      </p:pic>
      <p:pic>
        <p:nvPicPr>
          <p:cNvPr id="323" name="Google Shape;323;g3d4214f4061_2_123" descr="https://ci3.googleusercontent.com/meips/ADKq_NaMumHRT8iVBtIaodWLA3Gfpl3WG1W6a_GtZkQ6OlqbmNYFXCX9DEzRJRuDRwRHQVkx8upFWsnFpGWVvChfUItXCHykRA40_rd4hZrSaYfFo0o9u94TjKZFeQzBZY0N_7oT5ZivQ-7R6z7orCOpxi8GihA=s0-d-e1-ft#https://staticapp.icpsc.com/icp/resources/mogile/1085472/878370d5a86e67154cdc980b93060a42.png"/>
          <p:cNvPicPr preferRelativeResize="0"/>
          <p:nvPr/>
        </p:nvPicPr>
        <p:blipFill rotWithShape="1">
          <a:blip r:embed="rId4">
            <a:alphaModFix/>
          </a:blip>
          <a:srcRect/>
          <a:stretch/>
        </p:blipFill>
        <p:spPr>
          <a:xfrm>
            <a:off x="1443567" y="13110633"/>
            <a:ext cx="262467" cy="86784"/>
          </a:xfrm>
          <a:prstGeom prst="rect">
            <a:avLst/>
          </a:prstGeom>
          <a:noFill/>
          <a:ln>
            <a:noFill/>
          </a:ln>
        </p:spPr>
      </p:pic>
      <p:sp>
        <p:nvSpPr>
          <p:cNvPr id="324" name="Google Shape;324;g3d4214f4061_2_123"/>
          <p:cNvSpPr txBox="1">
            <a:spLocks noGrp="1"/>
          </p:cNvSpPr>
          <p:nvPr>
            <p:ph type="ctrTitle"/>
          </p:nvPr>
        </p:nvSpPr>
        <p:spPr>
          <a:xfrm>
            <a:off x="421767" y="5461527"/>
            <a:ext cx="11770400" cy="804000"/>
          </a:xfrm>
          <a:prstGeom prst="rect">
            <a:avLst/>
          </a:prstGeom>
          <a:noFill/>
          <a:ln>
            <a:noFill/>
          </a:ln>
        </p:spPr>
        <p:txBody>
          <a:bodyPr spcFirstLastPara="1" wrap="square" lIns="121900" tIns="60933" rIns="121900" bIns="60933" anchor="t" anchorCtr="0">
            <a:noAutofit/>
          </a:bodyPr>
          <a:lstStyle/>
          <a:p>
            <a:pPr>
              <a:lnSpc>
                <a:spcPct val="115000"/>
              </a:lnSpc>
              <a:buSzPts val="1100"/>
            </a:pPr>
            <a:r>
              <a:rPr lang="en-US" sz="2667" b="1">
                <a:solidFill>
                  <a:srgbClr val="427E93"/>
                </a:solidFill>
              </a:rPr>
              <a:t>View Recordings of Previous Webinars</a:t>
            </a:r>
            <a:endParaRPr sz="2667" b="1">
              <a:solidFill>
                <a:srgbClr val="427E93"/>
              </a:solidFill>
            </a:endParaRPr>
          </a:p>
          <a:p>
            <a:pPr>
              <a:lnSpc>
                <a:spcPct val="115000"/>
              </a:lnSpc>
              <a:buSzPts val="1100"/>
            </a:pPr>
            <a:r>
              <a:rPr lang="en-US" sz="2533" u="sng">
                <a:solidFill>
                  <a:schemeClr val="hlink"/>
                </a:solidFill>
                <a:hlinkClick r:id="rId5"/>
              </a:rPr>
              <a:t>go.ncsu.edu/sft-webinars</a:t>
            </a:r>
            <a:r>
              <a:rPr lang="en-US" sz="2533">
                <a:solidFill>
                  <a:schemeClr val="dk1"/>
                </a:solidFill>
              </a:rPr>
              <a:t> </a:t>
            </a:r>
            <a:endParaRPr sz="4400" b="1"/>
          </a:p>
        </p:txBody>
      </p:sp>
      <p:pic>
        <p:nvPicPr>
          <p:cNvPr id="325" name="Google Shape;325;g3d4214f4061_2_123" title="SFTWS26-Logo-Horizontal-RGB.png"/>
          <p:cNvPicPr preferRelativeResize="0"/>
          <p:nvPr/>
        </p:nvPicPr>
        <p:blipFill rotWithShape="1">
          <a:blip r:embed="rId6">
            <a:alphaModFix/>
          </a:blip>
          <a:srcRect r="66260"/>
          <a:stretch/>
        </p:blipFill>
        <p:spPr>
          <a:xfrm>
            <a:off x="980360" y="2003139"/>
            <a:ext cx="463203" cy="396167"/>
          </a:xfrm>
          <a:prstGeom prst="rect">
            <a:avLst/>
          </a:prstGeom>
          <a:noFill/>
          <a:ln>
            <a:noFill/>
          </a:ln>
        </p:spPr>
      </p:pic>
      <p:pic>
        <p:nvPicPr>
          <p:cNvPr id="326" name="Google Shape;326;g3d4214f4061_2_123" title="SFTWS26-Logo-Horizontal-RGB.png"/>
          <p:cNvPicPr preferRelativeResize="0"/>
          <p:nvPr/>
        </p:nvPicPr>
        <p:blipFill rotWithShape="1">
          <a:blip r:embed="rId6">
            <a:alphaModFix/>
          </a:blip>
          <a:srcRect r="66260"/>
          <a:stretch/>
        </p:blipFill>
        <p:spPr>
          <a:xfrm>
            <a:off x="980360" y="2488825"/>
            <a:ext cx="463203" cy="396167"/>
          </a:xfrm>
          <a:prstGeom prst="rect">
            <a:avLst/>
          </a:prstGeom>
          <a:noFill/>
          <a:ln>
            <a:noFill/>
          </a:ln>
        </p:spPr>
      </p:pic>
      <p:pic>
        <p:nvPicPr>
          <p:cNvPr id="327" name="Google Shape;327;g3d4214f4061_2_123" title="SFTWS26-Logo-Horizontal-RGB.png"/>
          <p:cNvPicPr preferRelativeResize="0"/>
          <p:nvPr/>
        </p:nvPicPr>
        <p:blipFill rotWithShape="1">
          <a:blip r:embed="rId6">
            <a:alphaModFix/>
          </a:blip>
          <a:srcRect r="66260"/>
          <a:stretch/>
        </p:blipFill>
        <p:spPr>
          <a:xfrm>
            <a:off x="980360" y="2974510"/>
            <a:ext cx="463203" cy="396167"/>
          </a:xfrm>
          <a:prstGeom prst="rect">
            <a:avLst/>
          </a:prstGeom>
          <a:noFill/>
          <a:ln>
            <a:noFill/>
          </a:ln>
        </p:spPr>
      </p:pic>
      <p:pic>
        <p:nvPicPr>
          <p:cNvPr id="328" name="Google Shape;328;g3d4214f4061_2_123" title="SFTWS26-Logo-Horizontal-RGB.png"/>
          <p:cNvPicPr preferRelativeResize="0"/>
          <p:nvPr/>
        </p:nvPicPr>
        <p:blipFill rotWithShape="1">
          <a:blip r:embed="rId6">
            <a:alphaModFix/>
          </a:blip>
          <a:srcRect r="66260"/>
          <a:stretch/>
        </p:blipFill>
        <p:spPr>
          <a:xfrm>
            <a:off x="980360" y="3460195"/>
            <a:ext cx="463203" cy="396167"/>
          </a:xfrm>
          <a:prstGeom prst="rect">
            <a:avLst/>
          </a:prstGeom>
          <a:noFill/>
          <a:ln>
            <a:noFill/>
          </a:ln>
        </p:spPr>
      </p:pic>
      <p:pic>
        <p:nvPicPr>
          <p:cNvPr id="329" name="Google Shape;329;g3d4214f4061_2_123" title="SFTWS26-Logo-Horizontal-RGB.png"/>
          <p:cNvPicPr preferRelativeResize="0"/>
          <p:nvPr/>
        </p:nvPicPr>
        <p:blipFill rotWithShape="1">
          <a:blip r:embed="rId6">
            <a:alphaModFix/>
          </a:blip>
          <a:srcRect r="66260"/>
          <a:stretch/>
        </p:blipFill>
        <p:spPr>
          <a:xfrm>
            <a:off x="980360" y="3945881"/>
            <a:ext cx="463203" cy="396167"/>
          </a:xfrm>
          <a:prstGeom prst="rect">
            <a:avLst/>
          </a:prstGeom>
          <a:noFill/>
          <a:ln>
            <a:noFill/>
          </a:ln>
        </p:spPr>
      </p:pic>
      <p:pic>
        <p:nvPicPr>
          <p:cNvPr id="330" name="Google Shape;330;g3d4214f4061_2_123" title="SFTWS26-Logo-Horizontal-RGB.png"/>
          <p:cNvPicPr preferRelativeResize="0"/>
          <p:nvPr/>
        </p:nvPicPr>
        <p:blipFill rotWithShape="1">
          <a:blip r:embed="rId6">
            <a:alphaModFix/>
          </a:blip>
          <a:srcRect r="66260"/>
          <a:stretch/>
        </p:blipFill>
        <p:spPr>
          <a:xfrm>
            <a:off x="980360" y="4431566"/>
            <a:ext cx="463203" cy="396167"/>
          </a:xfrm>
          <a:prstGeom prst="rect">
            <a:avLst/>
          </a:prstGeom>
          <a:noFill/>
          <a:ln>
            <a:noFill/>
          </a:ln>
        </p:spPr>
      </p:pic>
      <p:sp>
        <p:nvSpPr>
          <p:cNvPr id="331" name="Google Shape;331;g3d4214f4061_2_123"/>
          <p:cNvSpPr txBox="1"/>
          <p:nvPr/>
        </p:nvSpPr>
        <p:spPr>
          <a:xfrm>
            <a:off x="126567" y="739060"/>
            <a:ext cx="11875600" cy="1007600"/>
          </a:xfrm>
          <a:prstGeom prst="rect">
            <a:avLst/>
          </a:prstGeom>
          <a:no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2600"/>
              <a:buFontTx/>
              <a:buNone/>
              <a:tabLst/>
              <a:defRPr/>
            </a:pPr>
            <a:r>
              <a:rPr kumimoji="0" lang="en-US" sz="3467" b="0" i="0" u="none" strike="noStrike" kern="0" cap="none" spc="0" normalizeH="0" baseline="0" noProof="0">
                <a:ln>
                  <a:noFill/>
                </a:ln>
                <a:solidFill>
                  <a:srgbClr val="6F7D1C"/>
                </a:solidFill>
                <a:effectLst/>
                <a:uLnTx/>
                <a:uFillTx/>
                <a:latin typeface="Roboto ExtraLight"/>
                <a:ea typeface="Roboto ExtraLight"/>
                <a:cs typeface="Roboto ExtraLight"/>
                <a:sym typeface="Roboto ExtraLight"/>
              </a:rPr>
              <a:t>2026 WEBINAR SCHEDULE</a:t>
            </a:r>
            <a:endParaRPr kumimoji="0" sz="3467" b="0" i="0" u="none" strike="noStrike" kern="0" cap="none" spc="0" normalizeH="0" baseline="0" noProof="0">
              <a:ln>
                <a:noFill/>
              </a:ln>
              <a:solidFill>
                <a:srgbClr val="6F7D1C"/>
              </a:solidFill>
              <a:effectLst/>
              <a:uLnTx/>
              <a:uFillTx/>
              <a:latin typeface="Roboto ExtraLight"/>
              <a:ea typeface="Roboto ExtraLight"/>
              <a:cs typeface="Roboto ExtraLight"/>
              <a:sym typeface="Roboto ExtraLight"/>
            </a:endParaRPr>
          </a:p>
        </p:txBody>
      </p:sp>
    </p:spTree>
    <p:extLst>
      <p:ext uri="{BB962C8B-B14F-4D97-AF65-F5344CB8AC3E}">
        <p14:creationId xmlns:p14="http://schemas.microsoft.com/office/powerpoint/2010/main" val="3092325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568"/>
        <p:cNvGrpSpPr/>
        <p:nvPr/>
      </p:nvGrpSpPr>
      <p:grpSpPr>
        <a:xfrm>
          <a:off x="0" y="0"/>
          <a:ext cx="0" cy="0"/>
          <a:chOff x="0" y="0"/>
          <a:chExt cx="0" cy="0"/>
        </a:xfrm>
      </p:grpSpPr>
      <p:pic>
        <p:nvPicPr>
          <p:cNvPr id="7569" name="Google Shape;7569;p46"/>
          <p:cNvPicPr preferRelativeResize="0"/>
          <p:nvPr/>
        </p:nvPicPr>
        <p:blipFill>
          <a:blip r:embed="rId3">
            <a:alphaModFix/>
          </a:blip>
          <a:stretch>
            <a:fillRect/>
          </a:stretch>
        </p:blipFill>
        <p:spPr>
          <a:xfrm>
            <a:off x="8498457" y="0"/>
            <a:ext cx="3693552" cy="6858000"/>
          </a:xfrm>
          <a:prstGeom prst="rect">
            <a:avLst/>
          </a:prstGeom>
          <a:noFill/>
          <a:ln>
            <a:noFill/>
          </a:ln>
        </p:spPr>
      </p:pic>
      <p:sp>
        <p:nvSpPr>
          <p:cNvPr id="7570" name="Google Shape;7570;p46"/>
          <p:cNvSpPr txBox="1">
            <a:spLocks noGrp="1"/>
          </p:cNvSpPr>
          <p:nvPr>
            <p:ph type="title" idx="4294967295"/>
          </p:nvPr>
        </p:nvSpPr>
        <p:spPr>
          <a:xfrm>
            <a:off x="402867" y="344533"/>
            <a:ext cx="7598000" cy="928800"/>
          </a:xfrm>
          <a:prstGeom prst="rect">
            <a:avLst/>
          </a:prstGeom>
          <a:noFill/>
          <a:ln>
            <a:noFill/>
          </a:ln>
        </p:spPr>
        <p:txBody>
          <a:bodyPr spcFirstLastPara="1" wrap="square" lIns="121900" tIns="121900" rIns="121900" bIns="121900" anchor="t" anchorCtr="0">
            <a:noAutofit/>
          </a:bodyPr>
          <a:lstStyle/>
          <a:p>
            <a:pPr>
              <a:lnSpc>
                <a:spcPct val="90000"/>
              </a:lnSpc>
            </a:pPr>
            <a:r>
              <a:rPr lang="en" sz="3867"/>
              <a:t>About Sawatch Labs</a:t>
            </a:r>
            <a:endParaRPr sz="3867">
              <a:solidFill>
                <a:schemeClr val="dk2"/>
              </a:solidFill>
            </a:endParaRPr>
          </a:p>
        </p:txBody>
      </p:sp>
      <p:sp>
        <p:nvSpPr>
          <p:cNvPr id="7571" name="Google Shape;7571;p46"/>
          <p:cNvSpPr txBox="1">
            <a:spLocks noGrp="1"/>
          </p:cNvSpPr>
          <p:nvPr>
            <p:ph type="sldNum" idx="12"/>
          </p:nvPr>
        </p:nvSpPr>
        <p:spPr>
          <a:xfrm>
            <a:off x="11603133" y="6374033"/>
            <a:ext cx="425200" cy="363600"/>
          </a:xfrm>
          <a:prstGeom prst="rect">
            <a:avLst/>
          </a:prstGeom>
          <a:noFill/>
          <a:ln>
            <a:noFill/>
          </a:ln>
        </p:spPr>
        <p:txBody>
          <a:bodyPr spcFirstLastPara="1" wrap="square" lIns="121900" tIns="121900" rIns="121900" bIns="121900" anchor="ctr" anchorCtr="0">
            <a:normAutofit fontScale="92500" lnSpcReduction="20000"/>
          </a:bodyPr>
          <a:lstStyle/>
          <a:p>
            <a:pPr defTabSz="1219170"/>
            <a:fld id="{00000000-1234-1234-1234-123412341234}" type="slidenum">
              <a:rPr lang="en" kern="0">
                <a:solidFill>
                  <a:srgbClr val="7C868F"/>
                </a:solidFill>
              </a:rPr>
              <a:pPr defTabSz="1219170"/>
              <a:t>8</a:t>
            </a:fld>
            <a:endParaRPr kern="0">
              <a:solidFill>
                <a:srgbClr val="7C868F"/>
              </a:solidFill>
            </a:endParaRPr>
          </a:p>
        </p:txBody>
      </p:sp>
      <p:sp>
        <p:nvSpPr>
          <p:cNvPr id="7572" name="Google Shape;7572;p46"/>
          <p:cNvSpPr/>
          <p:nvPr/>
        </p:nvSpPr>
        <p:spPr>
          <a:xfrm>
            <a:off x="539367" y="1480067"/>
            <a:ext cx="2208800" cy="4638800"/>
          </a:xfrm>
          <a:prstGeom prst="roundRect">
            <a:avLst>
              <a:gd name="adj" fmla="val 8026"/>
            </a:avLst>
          </a:prstGeom>
          <a:solidFill>
            <a:srgbClr val="F2F8FC"/>
          </a:solidFill>
          <a:ln>
            <a:noFill/>
          </a:ln>
        </p:spPr>
        <p:txBody>
          <a:bodyPr spcFirstLastPara="1" wrap="square" lIns="170667" tIns="585200" rIns="170667" bIns="243833" anchor="t" anchorCtr="0">
            <a:noAutofit/>
          </a:bodyPr>
          <a:lstStyle/>
          <a:p>
            <a:pPr defTabSz="1219170">
              <a:spcBef>
                <a:spcPts val="1333"/>
              </a:spcBef>
              <a:buClr>
                <a:srgbClr val="000000"/>
              </a:buClr>
              <a:buSzPts val="1100"/>
            </a:pPr>
            <a:endParaRPr sz="1467" b="1" kern="0">
              <a:solidFill>
                <a:srgbClr val="253746"/>
              </a:solidFill>
              <a:latin typeface="Inter"/>
              <a:ea typeface="Inter"/>
              <a:cs typeface="Inter"/>
              <a:sym typeface="Inter"/>
            </a:endParaRPr>
          </a:p>
          <a:p>
            <a:pPr defTabSz="1219170">
              <a:spcBef>
                <a:spcPts val="1333"/>
              </a:spcBef>
              <a:buClr>
                <a:srgbClr val="000000"/>
              </a:buClr>
              <a:buSzPts val="1100"/>
            </a:pPr>
            <a:endParaRPr sz="1467" b="1" kern="0">
              <a:solidFill>
                <a:srgbClr val="253746"/>
              </a:solidFill>
              <a:latin typeface="Inter"/>
              <a:ea typeface="Inter"/>
              <a:cs typeface="Inter"/>
              <a:sym typeface="Inter"/>
            </a:endParaRPr>
          </a:p>
          <a:p>
            <a:pPr defTabSz="1219170">
              <a:spcBef>
                <a:spcPts val="1333"/>
              </a:spcBef>
              <a:buClr>
                <a:srgbClr val="000000"/>
              </a:buClr>
              <a:buSzPts val="1100"/>
            </a:pPr>
            <a:r>
              <a:rPr lang="en" sz="1467" b="1" kern="0">
                <a:solidFill>
                  <a:srgbClr val="253746"/>
                </a:solidFill>
                <a:latin typeface="Inter"/>
                <a:ea typeface="Inter"/>
                <a:cs typeface="Inter"/>
                <a:sym typeface="Inter"/>
              </a:rPr>
              <a:t>Founded in 2017</a:t>
            </a:r>
            <a:endParaRPr sz="1467" b="1" kern="0">
              <a:solidFill>
                <a:srgbClr val="253746"/>
              </a:solidFill>
              <a:latin typeface="Inter"/>
              <a:ea typeface="Inter"/>
              <a:cs typeface="Inter"/>
              <a:sym typeface="Inter"/>
            </a:endParaRPr>
          </a:p>
          <a:p>
            <a:pPr marL="228594" lvl="1" indent="-237061" defTabSz="1219170">
              <a:spcBef>
                <a:spcPts val="1333"/>
              </a:spcBef>
              <a:buClr>
                <a:srgbClr val="000000"/>
              </a:buClr>
              <a:buSzPts val="1000"/>
              <a:buFont typeface="Arial"/>
              <a:buChar char="•"/>
            </a:pPr>
            <a:r>
              <a:rPr lang="en" sz="1333" kern="0">
                <a:solidFill>
                  <a:srgbClr val="000000"/>
                </a:solidFill>
                <a:latin typeface="Arial"/>
                <a:cs typeface="Arial"/>
                <a:sym typeface="Arial"/>
              </a:rPr>
              <a:t>Acquired by WEX in May 2024</a:t>
            </a:r>
            <a:endParaRPr sz="1333" kern="0">
              <a:solidFill>
                <a:srgbClr val="000000"/>
              </a:solidFill>
              <a:latin typeface="Arial"/>
              <a:cs typeface="Arial"/>
              <a:sym typeface="Arial"/>
            </a:endParaRPr>
          </a:p>
          <a:p>
            <a:pPr marL="228594" lvl="1" indent="-237061" defTabSz="1219170">
              <a:spcBef>
                <a:spcPts val="1333"/>
              </a:spcBef>
              <a:buClr>
                <a:srgbClr val="000000"/>
              </a:buClr>
              <a:buSzPts val="1000"/>
              <a:buFont typeface="Arial"/>
              <a:buChar char="•"/>
            </a:pPr>
            <a:r>
              <a:rPr lang="en" sz="1333" kern="0">
                <a:solidFill>
                  <a:srgbClr val="000000"/>
                </a:solidFill>
                <a:latin typeface="Arial"/>
                <a:cs typeface="Arial"/>
                <a:sym typeface="Arial"/>
              </a:rPr>
              <a:t>Fleet electrification analysis</a:t>
            </a:r>
            <a:endParaRPr sz="1333" kern="0">
              <a:solidFill>
                <a:srgbClr val="000000"/>
              </a:solidFill>
              <a:latin typeface="Arial"/>
              <a:cs typeface="Arial"/>
              <a:sym typeface="Arial"/>
            </a:endParaRPr>
          </a:p>
          <a:p>
            <a:pPr marL="228594" lvl="1" indent="-237061" defTabSz="1219170">
              <a:spcBef>
                <a:spcPts val="1333"/>
              </a:spcBef>
              <a:buClr>
                <a:srgbClr val="000000"/>
              </a:buClr>
              <a:buSzPts val="1000"/>
              <a:buFont typeface="Arial"/>
              <a:buChar char="•"/>
            </a:pPr>
            <a:r>
              <a:rPr lang="en" sz="1333" kern="0">
                <a:solidFill>
                  <a:srgbClr val="000000"/>
                </a:solidFill>
                <a:latin typeface="Arial"/>
                <a:cs typeface="Arial"/>
                <a:sym typeface="Arial"/>
              </a:rPr>
              <a:t>Emissions reporting</a:t>
            </a:r>
            <a:endParaRPr sz="1333" kern="0">
              <a:solidFill>
                <a:srgbClr val="000000"/>
              </a:solidFill>
              <a:latin typeface="Arial"/>
              <a:cs typeface="Arial"/>
              <a:sym typeface="Arial"/>
            </a:endParaRPr>
          </a:p>
          <a:p>
            <a:pPr marL="228594" lvl="1" indent="-237061" defTabSz="1219170">
              <a:spcBef>
                <a:spcPts val="1333"/>
              </a:spcBef>
              <a:spcAft>
                <a:spcPts val="667"/>
              </a:spcAft>
              <a:buClr>
                <a:srgbClr val="000000"/>
              </a:buClr>
              <a:buSzPts val="1000"/>
              <a:buFont typeface="Arial"/>
              <a:buChar char="•"/>
            </a:pPr>
            <a:r>
              <a:rPr lang="en" sz="1333" kern="0">
                <a:solidFill>
                  <a:srgbClr val="000000"/>
                </a:solidFill>
                <a:latin typeface="Arial"/>
                <a:cs typeface="Arial"/>
                <a:sym typeface="Arial"/>
              </a:rPr>
              <a:t>Trusted by 200+ fleets</a:t>
            </a:r>
            <a:endParaRPr sz="1333" kern="0">
              <a:solidFill>
                <a:srgbClr val="000000"/>
              </a:solidFill>
              <a:latin typeface="Arial"/>
              <a:cs typeface="Arial"/>
              <a:sym typeface="Arial"/>
            </a:endParaRPr>
          </a:p>
        </p:txBody>
      </p:sp>
      <p:sp>
        <p:nvSpPr>
          <p:cNvPr id="7573" name="Google Shape;7573;p46"/>
          <p:cNvSpPr/>
          <p:nvPr/>
        </p:nvSpPr>
        <p:spPr>
          <a:xfrm>
            <a:off x="5520033" y="1480067"/>
            <a:ext cx="2208800" cy="4657200"/>
          </a:xfrm>
          <a:prstGeom prst="roundRect">
            <a:avLst>
              <a:gd name="adj" fmla="val 8026"/>
            </a:avLst>
          </a:prstGeom>
          <a:solidFill>
            <a:srgbClr val="F2F8FC"/>
          </a:solidFill>
          <a:ln>
            <a:noFill/>
          </a:ln>
        </p:spPr>
        <p:txBody>
          <a:bodyPr spcFirstLastPara="1" wrap="square" lIns="170667" tIns="585200" rIns="170667" bIns="243833" anchor="t" anchorCtr="0">
            <a:noAutofit/>
          </a:bodyPr>
          <a:lstStyle/>
          <a:p>
            <a:pPr defTabSz="1219170">
              <a:spcBef>
                <a:spcPts val="1333"/>
              </a:spcBef>
              <a:buClr>
                <a:srgbClr val="000000"/>
              </a:buClr>
              <a:buSzPts val="1100"/>
            </a:pPr>
            <a:endParaRPr sz="1467" b="1" kern="0">
              <a:solidFill>
                <a:srgbClr val="253746"/>
              </a:solidFill>
              <a:latin typeface="Inter"/>
              <a:ea typeface="Inter"/>
              <a:cs typeface="Inter"/>
              <a:sym typeface="Inter"/>
            </a:endParaRPr>
          </a:p>
          <a:p>
            <a:pPr defTabSz="1219170">
              <a:spcBef>
                <a:spcPts val="1333"/>
              </a:spcBef>
              <a:buClr>
                <a:srgbClr val="000000"/>
              </a:buClr>
              <a:buSzPts val="1100"/>
            </a:pPr>
            <a:endParaRPr sz="1467" b="1" kern="0">
              <a:solidFill>
                <a:srgbClr val="253746"/>
              </a:solidFill>
              <a:latin typeface="Inter"/>
              <a:ea typeface="Inter"/>
              <a:cs typeface="Inter"/>
              <a:sym typeface="Inter"/>
            </a:endParaRPr>
          </a:p>
          <a:p>
            <a:pPr defTabSz="1219170">
              <a:spcBef>
                <a:spcPts val="1333"/>
              </a:spcBef>
              <a:buClr>
                <a:srgbClr val="000000"/>
              </a:buClr>
              <a:buSzPts val="1100"/>
            </a:pPr>
            <a:r>
              <a:rPr lang="en" sz="1467" b="1" kern="0">
                <a:solidFill>
                  <a:srgbClr val="253746"/>
                </a:solidFill>
                <a:latin typeface="Inter"/>
                <a:ea typeface="Inter"/>
                <a:cs typeface="Inter"/>
                <a:sym typeface="Inter"/>
              </a:rPr>
              <a:t>Neutral advisor</a:t>
            </a:r>
            <a:endParaRPr sz="1467" b="1" kern="0">
              <a:solidFill>
                <a:srgbClr val="253746"/>
              </a:solidFill>
              <a:latin typeface="Inter"/>
              <a:ea typeface="Inter"/>
              <a:cs typeface="Inter"/>
              <a:sym typeface="Inter"/>
            </a:endParaRPr>
          </a:p>
          <a:p>
            <a:pPr marL="228594" lvl="1" indent="-237061" defTabSz="1219170">
              <a:spcBef>
                <a:spcPts val="1333"/>
              </a:spcBef>
              <a:buClr>
                <a:srgbClr val="000000"/>
              </a:buClr>
              <a:buSzPts val="1000"/>
              <a:buFont typeface="Arial"/>
              <a:buChar char="•"/>
            </a:pPr>
            <a:r>
              <a:rPr lang="en" sz="1333" kern="0">
                <a:solidFill>
                  <a:srgbClr val="000000"/>
                </a:solidFill>
                <a:latin typeface="Arial"/>
                <a:cs typeface="Arial"/>
                <a:sym typeface="Arial"/>
              </a:rPr>
              <a:t>State &amp; Municipal Fleets</a:t>
            </a:r>
            <a:endParaRPr sz="1333" kern="0">
              <a:solidFill>
                <a:srgbClr val="000000"/>
              </a:solidFill>
              <a:latin typeface="Arial"/>
              <a:cs typeface="Arial"/>
              <a:sym typeface="Arial"/>
            </a:endParaRPr>
          </a:p>
          <a:p>
            <a:pPr marL="228594" lvl="1" indent="-237061" defTabSz="1219170">
              <a:spcBef>
                <a:spcPts val="1333"/>
              </a:spcBef>
              <a:buClr>
                <a:srgbClr val="000000"/>
              </a:buClr>
              <a:buSzPts val="1000"/>
              <a:buFont typeface="Arial"/>
              <a:buChar char="•"/>
            </a:pPr>
            <a:r>
              <a:rPr lang="en" sz="1333" kern="0">
                <a:solidFill>
                  <a:srgbClr val="000000"/>
                </a:solidFill>
                <a:latin typeface="Arial"/>
                <a:cs typeface="Arial"/>
                <a:sym typeface="Arial"/>
              </a:rPr>
              <a:t>Universities &amp; School Districts</a:t>
            </a:r>
            <a:endParaRPr sz="1333" kern="0">
              <a:solidFill>
                <a:srgbClr val="000000"/>
              </a:solidFill>
              <a:latin typeface="Arial"/>
              <a:cs typeface="Arial"/>
              <a:sym typeface="Arial"/>
            </a:endParaRPr>
          </a:p>
          <a:p>
            <a:pPr marL="228594" lvl="1" indent="-237061" defTabSz="1219170">
              <a:spcBef>
                <a:spcPts val="1333"/>
              </a:spcBef>
              <a:buClr>
                <a:srgbClr val="000000"/>
              </a:buClr>
              <a:buSzPts val="1000"/>
              <a:buFont typeface="Arial"/>
              <a:buChar char="•"/>
            </a:pPr>
            <a:r>
              <a:rPr lang="en" sz="1333" kern="0">
                <a:solidFill>
                  <a:srgbClr val="000000"/>
                </a:solidFill>
                <a:latin typeface="Arial"/>
                <a:cs typeface="Arial"/>
                <a:sym typeface="Arial"/>
              </a:rPr>
              <a:t>Fortune 50</a:t>
            </a:r>
            <a:endParaRPr sz="1333" kern="0">
              <a:solidFill>
                <a:srgbClr val="000000"/>
              </a:solidFill>
              <a:latin typeface="Arial"/>
              <a:cs typeface="Arial"/>
              <a:sym typeface="Arial"/>
            </a:endParaRPr>
          </a:p>
          <a:p>
            <a:pPr marL="228594" lvl="1" indent="-237061" defTabSz="1219170">
              <a:spcBef>
                <a:spcPts val="1333"/>
              </a:spcBef>
              <a:spcAft>
                <a:spcPts val="667"/>
              </a:spcAft>
              <a:buClr>
                <a:srgbClr val="000000"/>
              </a:buClr>
              <a:buSzPts val="1000"/>
              <a:buFont typeface="Arial"/>
              <a:buChar char="•"/>
            </a:pPr>
            <a:r>
              <a:rPr lang="en" sz="1333" kern="0">
                <a:solidFill>
                  <a:srgbClr val="000000"/>
                </a:solidFill>
                <a:latin typeface="Arial"/>
                <a:cs typeface="Arial"/>
                <a:sym typeface="Arial"/>
              </a:rPr>
              <a:t>Utilities, Engineering, Consulting Firms</a:t>
            </a:r>
            <a:endParaRPr sz="1467" b="1" kern="0">
              <a:solidFill>
                <a:srgbClr val="253746"/>
              </a:solidFill>
              <a:latin typeface="Inter"/>
              <a:ea typeface="Inter"/>
              <a:cs typeface="Inter"/>
              <a:sym typeface="Inter"/>
            </a:endParaRPr>
          </a:p>
        </p:txBody>
      </p:sp>
      <p:sp>
        <p:nvSpPr>
          <p:cNvPr id="7574" name="Google Shape;7574;p46"/>
          <p:cNvSpPr/>
          <p:nvPr/>
        </p:nvSpPr>
        <p:spPr>
          <a:xfrm>
            <a:off x="3029700" y="1480067"/>
            <a:ext cx="2208800" cy="4657200"/>
          </a:xfrm>
          <a:prstGeom prst="roundRect">
            <a:avLst>
              <a:gd name="adj" fmla="val 8026"/>
            </a:avLst>
          </a:prstGeom>
          <a:solidFill>
            <a:srgbClr val="F2F8FC"/>
          </a:solidFill>
          <a:ln>
            <a:noFill/>
          </a:ln>
        </p:spPr>
        <p:txBody>
          <a:bodyPr spcFirstLastPara="1" wrap="square" lIns="170667" tIns="585200" rIns="170667" bIns="243833" anchor="t" anchorCtr="0">
            <a:noAutofit/>
          </a:bodyPr>
          <a:lstStyle/>
          <a:p>
            <a:pPr defTabSz="1219170">
              <a:spcBef>
                <a:spcPts val="1333"/>
              </a:spcBef>
              <a:buClr>
                <a:srgbClr val="000000"/>
              </a:buClr>
              <a:buSzPts val="1100"/>
            </a:pPr>
            <a:endParaRPr sz="1467" b="1" kern="0">
              <a:solidFill>
                <a:srgbClr val="253746"/>
              </a:solidFill>
              <a:latin typeface="Inter"/>
              <a:ea typeface="Inter"/>
              <a:cs typeface="Inter"/>
              <a:sym typeface="Inter"/>
            </a:endParaRPr>
          </a:p>
          <a:p>
            <a:pPr defTabSz="1219170">
              <a:spcBef>
                <a:spcPts val="1333"/>
              </a:spcBef>
              <a:buClr>
                <a:srgbClr val="000000"/>
              </a:buClr>
              <a:buSzPts val="1100"/>
            </a:pPr>
            <a:endParaRPr sz="1467" b="1" kern="0">
              <a:solidFill>
                <a:srgbClr val="253746"/>
              </a:solidFill>
              <a:latin typeface="Inter"/>
              <a:ea typeface="Inter"/>
              <a:cs typeface="Inter"/>
              <a:sym typeface="Inter"/>
            </a:endParaRPr>
          </a:p>
          <a:p>
            <a:pPr defTabSz="1219170">
              <a:spcBef>
                <a:spcPts val="1333"/>
              </a:spcBef>
              <a:buClr>
                <a:srgbClr val="000000"/>
              </a:buClr>
              <a:buSzPts val="1100"/>
            </a:pPr>
            <a:r>
              <a:rPr lang="en" sz="1467" b="1" kern="0">
                <a:solidFill>
                  <a:srgbClr val="253746"/>
                </a:solidFill>
                <a:latin typeface="Inter"/>
                <a:ea typeface="Inter"/>
                <a:cs typeface="Inter"/>
                <a:sym typeface="Inter"/>
              </a:rPr>
              <a:t>Deep expertise in</a:t>
            </a:r>
            <a:endParaRPr sz="1467" b="1" kern="0">
              <a:solidFill>
                <a:srgbClr val="253746"/>
              </a:solidFill>
              <a:latin typeface="Inter"/>
              <a:ea typeface="Inter"/>
              <a:cs typeface="Inter"/>
              <a:sym typeface="Inter"/>
            </a:endParaRPr>
          </a:p>
          <a:p>
            <a:pPr marL="228594" lvl="1" indent="-237061" defTabSz="1219170">
              <a:spcBef>
                <a:spcPts val="1333"/>
              </a:spcBef>
              <a:buClr>
                <a:srgbClr val="000000"/>
              </a:buClr>
              <a:buSzPts val="1000"/>
              <a:buFont typeface="Arial"/>
              <a:buChar char="•"/>
            </a:pPr>
            <a:r>
              <a:rPr lang="en" sz="1333" kern="0">
                <a:solidFill>
                  <a:srgbClr val="000000"/>
                </a:solidFill>
                <a:latin typeface="Arial"/>
                <a:cs typeface="Arial"/>
                <a:sym typeface="Arial"/>
              </a:rPr>
              <a:t>Energy modeling</a:t>
            </a:r>
            <a:endParaRPr sz="1333" kern="0">
              <a:solidFill>
                <a:srgbClr val="000000"/>
              </a:solidFill>
              <a:latin typeface="Arial"/>
              <a:cs typeface="Arial"/>
              <a:sym typeface="Arial"/>
            </a:endParaRPr>
          </a:p>
          <a:p>
            <a:pPr marL="228594" lvl="1" indent="-237061" defTabSz="1219170">
              <a:spcBef>
                <a:spcPts val="1333"/>
              </a:spcBef>
              <a:buClr>
                <a:srgbClr val="000000"/>
              </a:buClr>
              <a:buSzPts val="1000"/>
              <a:buFont typeface="Arial"/>
              <a:buChar char="•"/>
            </a:pPr>
            <a:r>
              <a:rPr lang="en" sz="1333" kern="0">
                <a:solidFill>
                  <a:srgbClr val="000000"/>
                </a:solidFill>
                <a:latin typeface="Arial"/>
                <a:cs typeface="Arial"/>
                <a:sym typeface="Arial"/>
              </a:rPr>
              <a:t>Duty cycle characterization</a:t>
            </a:r>
            <a:endParaRPr sz="1333" kern="0">
              <a:solidFill>
                <a:srgbClr val="000000"/>
              </a:solidFill>
              <a:latin typeface="Arial"/>
              <a:cs typeface="Arial"/>
              <a:sym typeface="Arial"/>
            </a:endParaRPr>
          </a:p>
          <a:p>
            <a:pPr marL="228594" lvl="1" indent="-237061" defTabSz="1219170">
              <a:spcBef>
                <a:spcPts val="1333"/>
              </a:spcBef>
              <a:buClr>
                <a:srgbClr val="000000"/>
              </a:buClr>
              <a:buSzPts val="1000"/>
              <a:buFont typeface="Arial"/>
              <a:buChar char="•"/>
            </a:pPr>
            <a:r>
              <a:rPr lang="en" sz="1333" kern="0">
                <a:solidFill>
                  <a:srgbClr val="000000"/>
                </a:solidFill>
                <a:latin typeface="Arial"/>
                <a:cs typeface="Arial"/>
                <a:sym typeface="Arial"/>
              </a:rPr>
              <a:t>Telematics &amp; Operational Data</a:t>
            </a:r>
            <a:endParaRPr sz="1333" kern="0">
              <a:solidFill>
                <a:srgbClr val="000000"/>
              </a:solidFill>
              <a:latin typeface="Arial"/>
              <a:cs typeface="Arial"/>
              <a:sym typeface="Arial"/>
            </a:endParaRPr>
          </a:p>
          <a:p>
            <a:pPr marL="228594" lvl="1" indent="-237061" defTabSz="1219170">
              <a:spcBef>
                <a:spcPts val="1333"/>
              </a:spcBef>
              <a:spcAft>
                <a:spcPts val="667"/>
              </a:spcAft>
              <a:buClr>
                <a:srgbClr val="000000"/>
              </a:buClr>
              <a:buSzPts val="1000"/>
              <a:buFont typeface="Arial"/>
              <a:buChar char="•"/>
            </a:pPr>
            <a:r>
              <a:rPr lang="en" sz="1333" kern="0">
                <a:solidFill>
                  <a:srgbClr val="000000"/>
                </a:solidFill>
                <a:latin typeface="Arial"/>
                <a:cs typeface="Arial"/>
                <a:sym typeface="Arial"/>
              </a:rPr>
              <a:t>Big data</a:t>
            </a:r>
            <a:endParaRPr sz="1333" kern="0">
              <a:solidFill>
                <a:srgbClr val="000000"/>
              </a:solidFill>
              <a:latin typeface="Arial"/>
              <a:cs typeface="Arial"/>
              <a:sym typeface="Arial"/>
            </a:endParaRPr>
          </a:p>
        </p:txBody>
      </p:sp>
      <p:sp>
        <p:nvSpPr>
          <p:cNvPr id="7575" name="Google Shape;7575;p46"/>
          <p:cNvSpPr txBox="1"/>
          <p:nvPr/>
        </p:nvSpPr>
        <p:spPr>
          <a:xfrm>
            <a:off x="8951347" y="453357"/>
            <a:ext cx="2812400" cy="3652498"/>
          </a:xfrm>
          <a:prstGeom prst="rect">
            <a:avLst/>
          </a:prstGeom>
          <a:noFill/>
          <a:ln>
            <a:noFill/>
          </a:ln>
        </p:spPr>
        <p:txBody>
          <a:bodyPr spcFirstLastPara="1" wrap="square" lIns="121900" tIns="121900" rIns="121900" bIns="121900" anchor="t" anchorCtr="0">
            <a:spAutoFit/>
          </a:bodyPr>
          <a:lstStyle/>
          <a:p>
            <a:pPr defTabSz="1219170">
              <a:spcBef>
                <a:spcPts val="3200"/>
              </a:spcBef>
              <a:buClr>
                <a:srgbClr val="000000"/>
              </a:buClr>
              <a:buSzPts val="2000"/>
            </a:pPr>
            <a:r>
              <a:rPr lang="en" sz="2667" kern="0">
                <a:solidFill>
                  <a:srgbClr val="253746"/>
                </a:solidFill>
                <a:latin typeface="Inter ExtraBold"/>
                <a:ea typeface="Inter ExtraBold"/>
                <a:cs typeface="Inter ExtraBold"/>
                <a:sym typeface="Inter ExtraBold"/>
              </a:rPr>
              <a:t>1B+ </a:t>
            </a:r>
            <a:endParaRPr sz="2667" kern="0">
              <a:solidFill>
                <a:srgbClr val="253746"/>
              </a:solidFill>
              <a:latin typeface="Inter ExtraBold"/>
              <a:ea typeface="Inter ExtraBold"/>
              <a:cs typeface="Inter ExtraBold"/>
              <a:sym typeface="Inter ExtraBold"/>
            </a:endParaRPr>
          </a:p>
          <a:p>
            <a:pPr defTabSz="1219170">
              <a:buClr>
                <a:srgbClr val="000000"/>
              </a:buClr>
              <a:buSzPts val="900"/>
            </a:pPr>
            <a:r>
              <a:rPr lang="en" sz="1200" kern="0">
                <a:solidFill>
                  <a:srgbClr val="253746"/>
                </a:solidFill>
                <a:latin typeface="Inter"/>
                <a:ea typeface="Inter"/>
                <a:cs typeface="Inter"/>
                <a:sym typeface="Inter"/>
              </a:rPr>
              <a:t>miles analyzed</a:t>
            </a:r>
            <a:endParaRPr sz="1200" kern="0">
              <a:solidFill>
                <a:srgbClr val="253746"/>
              </a:solidFill>
              <a:latin typeface="Inter"/>
              <a:ea typeface="Inter"/>
              <a:cs typeface="Inter"/>
              <a:sym typeface="Inter"/>
            </a:endParaRPr>
          </a:p>
          <a:p>
            <a:pPr defTabSz="1219170">
              <a:spcBef>
                <a:spcPts val="1600"/>
              </a:spcBef>
              <a:buClr>
                <a:srgbClr val="000000"/>
              </a:buClr>
              <a:buSzPts val="2000"/>
            </a:pPr>
            <a:r>
              <a:rPr lang="en" sz="2667" kern="0">
                <a:solidFill>
                  <a:srgbClr val="253746"/>
                </a:solidFill>
                <a:latin typeface="Inter ExtraBold"/>
                <a:ea typeface="Inter ExtraBold"/>
                <a:cs typeface="Inter ExtraBold"/>
                <a:sym typeface="Inter ExtraBold"/>
              </a:rPr>
              <a:t>100M </a:t>
            </a:r>
            <a:endParaRPr sz="2667" kern="0">
              <a:solidFill>
                <a:srgbClr val="253746"/>
              </a:solidFill>
              <a:latin typeface="Inter ExtraBold"/>
              <a:ea typeface="Inter ExtraBold"/>
              <a:cs typeface="Inter ExtraBold"/>
              <a:sym typeface="Inter ExtraBold"/>
            </a:endParaRPr>
          </a:p>
          <a:p>
            <a:pPr defTabSz="1219170">
              <a:buClr>
                <a:srgbClr val="000000"/>
              </a:buClr>
              <a:buSzPts val="900"/>
            </a:pPr>
            <a:r>
              <a:rPr lang="en" sz="1200" kern="0">
                <a:solidFill>
                  <a:srgbClr val="253746"/>
                </a:solidFill>
                <a:latin typeface="Inter"/>
                <a:ea typeface="Inter"/>
                <a:cs typeface="Inter"/>
                <a:sym typeface="Inter"/>
              </a:rPr>
              <a:t>trips accessed</a:t>
            </a:r>
            <a:endParaRPr sz="1200" kern="0">
              <a:solidFill>
                <a:srgbClr val="253746"/>
              </a:solidFill>
              <a:latin typeface="Inter"/>
              <a:ea typeface="Inter"/>
              <a:cs typeface="Inter"/>
              <a:sym typeface="Inter"/>
            </a:endParaRPr>
          </a:p>
          <a:p>
            <a:pPr defTabSz="1219170">
              <a:spcBef>
                <a:spcPts val="1600"/>
              </a:spcBef>
              <a:buClr>
                <a:srgbClr val="000000"/>
              </a:buClr>
              <a:buSzPts val="2000"/>
            </a:pPr>
            <a:r>
              <a:rPr lang="en" sz="2667" kern="0">
                <a:solidFill>
                  <a:srgbClr val="253746"/>
                </a:solidFill>
                <a:latin typeface="Inter ExtraBold"/>
                <a:ea typeface="Inter ExtraBold"/>
                <a:cs typeface="Inter ExtraBold"/>
                <a:sym typeface="Inter ExtraBold"/>
              </a:rPr>
              <a:t>~$600M </a:t>
            </a:r>
            <a:endParaRPr sz="2667" kern="0">
              <a:solidFill>
                <a:srgbClr val="253746"/>
              </a:solidFill>
              <a:latin typeface="Inter ExtraBold"/>
              <a:ea typeface="Inter ExtraBold"/>
              <a:cs typeface="Inter ExtraBold"/>
              <a:sym typeface="Inter ExtraBold"/>
            </a:endParaRPr>
          </a:p>
          <a:p>
            <a:pPr defTabSz="1219170">
              <a:buClr>
                <a:srgbClr val="000000"/>
              </a:buClr>
              <a:buSzPts val="900"/>
            </a:pPr>
            <a:r>
              <a:rPr lang="en" sz="1200" kern="0">
                <a:solidFill>
                  <a:srgbClr val="253746"/>
                </a:solidFill>
                <a:latin typeface="Inter"/>
                <a:ea typeface="Inter"/>
                <a:cs typeface="Inter"/>
                <a:sym typeface="Inter"/>
              </a:rPr>
              <a:t>savings potential</a:t>
            </a:r>
            <a:endParaRPr sz="1200" kern="0">
              <a:solidFill>
                <a:srgbClr val="253746"/>
              </a:solidFill>
              <a:latin typeface="Inter"/>
              <a:ea typeface="Inter"/>
              <a:cs typeface="Inter"/>
              <a:sym typeface="Inter"/>
            </a:endParaRPr>
          </a:p>
          <a:p>
            <a:pPr defTabSz="1219170">
              <a:spcBef>
                <a:spcPts val="1600"/>
              </a:spcBef>
              <a:buClr>
                <a:srgbClr val="000000"/>
              </a:buClr>
              <a:buSzPts val="2000"/>
            </a:pPr>
            <a:r>
              <a:rPr lang="en" sz="2667" kern="0">
                <a:solidFill>
                  <a:srgbClr val="253746"/>
                </a:solidFill>
                <a:latin typeface="Inter ExtraBold"/>
                <a:ea typeface="Inter ExtraBold"/>
                <a:cs typeface="Inter ExtraBold"/>
                <a:sym typeface="Inter ExtraBold"/>
              </a:rPr>
              <a:t>~6M</a:t>
            </a:r>
            <a:endParaRPr sz="2667" kern="0">
              <a:solidFill>
                <a:srgbClr val="253746"/>
              </a:solidFill>
              <a:latin typeface="Inter ExtraBold"/>
              <a:ea typeface="Inter ExtraBold"/>
              <a:cs typeface="Inter ExtraBold"/>
              <a:sym typeface="Inter ExtraBold"/>
            </a:endParaRPr>
          </a:p>
          <a:p>
            <a:pPr defTabSz="1219170">
              <a:buClr>
                <a:srgbClr val="000000"/>
              </a:buClr>
              <a:buSzPts val="900"/>
            </a:pPr>
            <a:r>
              <a:rPr lang="en" sz="1200" kern="0">
                <a:solidFill>
                  <a:srgbClr val="253746"/>
                </a:solidFill>
                <a:latin typeface="Inter"/>
                <a:ea typeface="Inter"/>
                <a:cs typeface="Inter"/>
                <a:sym typeface="Inter"/>
              </a:rPr>
              <a:t>annual GHG reduction (tons)</a:t>
            </a:r>
            <a:endParaRPr sz="1200" kern="0">
              <a:solidFill>
                <a:srgbClr val="253746"/>
              </a:solidFill>
              <a:latin typeface="Inter"/>
              <a:ea typeface="Inter"/>
              <a:cs typeface="Inter"/>
              <a:sym typeface="Inter"/>
            </a:endParaRPr>
          </a:p>
        </p:txBody>
      </p:sp>
      <p:sp>
        <p:nvSpPr>
          <p:cNvPr id="7576" name="Google Shape;7576;p46"/>
          <p:cNvSpPr txBox="1"/>
          <p:nvPr/>
        </p:nvSpPr>
        <p:spPr>
          <a:xfrm>
            <a:off x="325800" y="6354000"/>
            <a:ext cx="1754000" cy="389746"/>
          </a:xfrm>
          <a:prstGeom prst="rect">
            <a:avLst/>
          </a:prstGeom>
          <a:noFill/>
          <a:ln>
            <a:noFill/>
          </a:ln>
        </p:spPr>
        <p:txBody>
          <a:bodyPr spcFirstLastPara="1" wrap="square" lIns="121900" tIns="121900" rIns="121900" bIns="121900" anchor="t" anchorCtr="0">
            <a:spAutoFit/>
          </a:bodyPr>
          <a:lstStyle/>
          <a:p>
            <a:pPr defTabSz="1219170">
              <a:buClr>
                <a:srgbClr val="000000"/>
              </a:buClr>
              <a:buSzPts val="700"/>
            </a:pPr>
            <a:r>
              <a:rPr lang="en" sz="933" kern="0">
                <a:solidFill>
                  <a:srgbClr val="7C868F"/>
                </a:solidFill>
                <a:latin typeface="Inter Medium"/>
                <a:ea typeface="Inter Medium"/>
                <a:cs typeface="Inter Medium"/>
                <a:sym typeface="Inter Medium"/>
              </a:rPr>
              <a:t>Proprietary &amp; Confidential</a:t>
            </a:r>
            <a:endParaRPr sz="933" kern="0">
              <a:solidFill>
                <a:srgbClr val="7C868F"/>
              </a:solidFill>
              <a:latin typeface="Inter Medium"/>
              <a:ea typeface="Inter Medium"/>
              <a:cs typeface="Inter Medium"/>
              <a:sym typeface="Inter Medium"/>
            </a:endParaRPr>
          </a:p>
        </p:txBody>
      </p:sp>
      <p:sp>
        <p:nvSpPr>
          <p:cNvPr id="7577" name="Google Shape;7577;p46"/>
          <p:cNvSpPr/>
          <p:nvPr/>
        </p:nvSpPr>
        <p:spPr>
          <a:xfrm>
            <a:off x="771295" y="1620769"/>
            <a:ext cx="857600" cy="857600"/>
          </a:xfrm>
          <a:prstGeom prst="ellipse">
            <a:avLst/>
          </a:prstGeom>
          <a:solidFill>
            <a:schemeClr val="accent4"/>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Inter"/>
              <a:ea typeface="Inter"/>
              <a:cs typeface="Inter"/>
              <a:sym typeface="Inter"/>
            </a:endParaRPr>
          </a:p>
        </p:txBody>
      </p:sp>
      <p:grpSp>
        <p:nvGrpSpPr>
          <p:cNvPr id="7578" name="Google Shape;7578;p46"/>
          <p:cNvGrpSpPr/>
          <p:nvPr/>
        </p:nvGrpSpPr>
        <p:grpSpPr>
          <a:xfrm>
            <a:off x="1034576" y="1857390"/>
            <a:ext cx="331357" cy="384671"/>
            <a:chOff x="2582375" y="2398725"/>
            <a:chExt cx="72875" cy="84600"/>
          </a:xfrm>
        </p:grpSpPr>
        <p:sp>
          <p:nvSpPr>
            <p:cNvPr id="7579" name="Google Shape;7579;p46"/>
            <p:cNvSpPr/>
            <p:nvPr/>
          </p:nvSpPr>
          <p:spPr>
            <a:xfrm>
              <a:off x="2594525" y="2398725"/>
              <a:ext cx="48175" cy="84600"/>
            </a:xfrm>
            <a:custGeom>
              <a:avLst/>
              <a:gdLst/>
              <a:ahLst/>
              <a:cxnLst/>
              <a:rect l="l" t="t" r="r" b="b"/>
              <a:pathLst>
                <a:path w="1927" h="3384" extrusionOk="0">
                  <a:moveTo>
                    <a:pt x="1725" y="201"/>
                  </a:moveTo>
                  <a:lnTo>
                    <a:pt x="1725" y="3183"/>
                  </a:lnTo>
                  <a:lnTo>
                    <a:pt x="201" y="3183"/>
                  </a:lnTo>
                  <a:lnTo>
                    <a:pt x="201" y="201"/>
                  </a:lnTo>
                  <a:close/>
                  <a:moveTo>
                    <a:pt x="67" y="0"/>
                  </a:moveTo>
                  <a:lnTo>
                    <a:pt x="34" y="34"/>
                  </a:lnTo>
                  <a:lnTo>
                    <a:pt x="0" y="67"/>
                  </a:lnTo>
                  <a:lnTo>
                    <a:pt x="0" y="101"/>
                  </a:lnTo>
                  <a:lnTo>
                    <a:pt x="0" y="3283"/>
                  </a:lnTo>
                  <a:lnTo>
                    <a:pt x="0" y="3317"/>
                  </a:lnTo>
                  <a:lnTo>
                    <a:pt x="34" y="3350"/>
                  </a:lnTo>
                  <a:lnTo>
                    <a:pt x="67" y="3367"/>
                  </a:lnTo>
                  <a:lnTo>
                    <a:pt x="101" y="3384"/>
                  </a:lnTo>
                  <a:lnTo>
                    <a:pt x="1826" y="3384"/>
                  </a:lnTo>
                  <a:lnTo>
                    <a:pt x="1859" y="3367"/>
                  </a:lnTo>
                  <a:lnTo>
                    <a:pt x="1893" y="3350"/>
                  </a:lnTo>
                  <a:lnTo>
                    <a:pt x="1926" y="3317"/>
                  </a:lnTo>
                  <a:lnTo>
                    <a:pt x="1926" y="3283"/>
                  </a:lnTo>
                  <a:lnTo>
                    <a:pt x="1926" y="101"/>
                  </a:lnTo>
                  <a:lnTo>
                    <a:pt x="1926" y="67"/>
                  </a:lnTo>
                  <a:lnTo>
                    <a:pt x="1893" y="34"/>
                  </a:lnTo>
                  <a:lnTo>
                    <a:pt x="1859"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80" name="Google Shape;7580;p46"/>
            <p:cNvSpPr/>
            <p:nvPr/>
          </p:nvSpPr>
          <p:spPr>
            <a:xfrm>
              <a:off x="2608750" y="2452725"/>
              <a:ext cx="19700" cy="30600"/>
            </a:xfrm>
            <a:custGeom>
              <a:avLst/>
              <a:gdLst/>
              <a:ahLst/>
              <a:cxnLst/>
              <a:rect l="l" t="t" r="r" b="b"/>
              <a:pathLst>
                <a:path w="788" h="1224" extrusionOk="0">
                  <a:moveTo>
                    <a:pt x="587" y="202"/>
                  </a:moveTo>
                  <a:lnTo>
                    <a:pt x="587" y="1023"/>
                  </a:lnTo>
                  <a:lnTo>
                    <a:pt x="202" y="1023"/>
                  </a:lnTo>
                  <a:lnTo>
                    <a:pt x="202" y="202"/>
                  </a:lnTo>
                  <a:close/>
                  <a:moveTo>
                    <a:pt x="68" y="1"/>
                  </a:moveTo>
                  <a:lnTo>
                    <a:pt x="34" y="34"/>
                  </a:lnTo>
                  <a:lnTo>
                    <a:pt x="17" y="68"/>
                  </a:lnTo>
                  <a:lnTo>
                    <a:pt x="1" y="101"/>
                  </a:lnTo>
                  <a:lnTo>
                    <a:pt x="1" y="1123"/>
                  </a:lnTo>
                  <a:lnTo>
                    <a:pt x="17" y="1157"/>
                  </a:lnTo>
                  <a:lnTo>
                    <a:pt x="34" y="1190"/>
                  </a:lnTo>
                  <a:lnTo>
                    <a:pt x="68" y="1207"/>
                  </a:lnTo>
                  <a:lnTo>
                    <a:pt x="101" y="1224"/>
                  </a:lnTo>
                  <a:lnTo>
                    <a:pt x="687" y="1224"/>
                  </a:lnTo>
                  <a:lnTo>
                    <a:pt x="721" y="1207"/>
                  </a:lnTo>
                  <a:lnTo>
                    <a:pt x="754" y="1190"/>
                  </a:lnTo>
                  <a:lnTo>
                    <a:pt x="771" y="1157"/>
                  </a:lnTo>
                  <a:lnTo>
                    <a:pt x="788" y="1123"/>
                  </a:lnTo>
                  <a:lnTo>
                    <a:pt x="788" y="101"/>
                  </a:lnTo>
                  <a:lnTo>
                    <a:pt x="771" y="68"/>
                  </a:lnTo>
                  <a:lnTo>
                    <a:pt x="754" y="34"/>
                  </a:lnTo>
                  <a:lnTo>
                    <a:pt x="721"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81" name="Google Shape;7581;p46"/>
            <p:cNvSpPr/>
            <p:nvPr/>
          </p:nvSpPr>
          <p:spPr>
            <a:xfrm>
              <a:off x="2621325" y="2438500"/>
              <a:ext cx="7975" cy="5050"/>
            </a:xfrm>
            <a:custGeom>
              <a:avLst/>
              <a:gdLst/>
              <a:ahLst/>
              <a:cxnLst/>
              <a:rect l="l" t="t" r="r" b="b"/>
              <a:pathLst>
                <a:path w="319" h="202" extrusionOk="0">
                  <a:moveTo>
                    <a:pt x="50" y="0"/>
                  </a:moveTo>
                  <a:lnTo>
                    <a:pt x="17" y="34"/>
                  </a:lnTo>
                  <a:lnTo>
                    <a:pt x="0" y="67"/>
                  </a:lnTo>
                  <a:lnTo>
                    <a:pt x="0" y="101"/>
                  </a:lnTo>
                  <a:lnTo>
                    <a:pt x="0" y="134"/>
                  </a:lnTo>
                  <a:lnTo>
                    <a:pt x="17" y="168"/>
                  </a:lnTo>
                  <a:lnTo>
                    <a:pt x="50" y="201"/>
                  </a:lnTo>
                  <a:lnTo>
                    <a:pt x="251" y="201"/>
                  </a:lnTo>
                  <a:lnTo>
                    <a:pt x="285" y="168"/>
                  </a:lnTo>
                  <a:lnTo>
                    <a:pt x="318" y="134"/>
                  </a:lnTo>
                  <a:lnTo>
                    <a:pt x="318" y="101"/>
                  </a:lnTo>
                  <a:lnTo>
                    <a:pt x="318" y="67"/>
                  </a:lnTo>
                  <a:lnTo>
                    <a:pt x="285" y="34"/>
                  </a:lnTo>
                  <a:lnTo>
                    <a:pt x="251"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82" name="Google Shape;7582;p46"/>
            <p:cNvSpPr/>
            <p:nvPr/>
          </p:nvSpPr>
          <p:spPr>
            <a:xfrm>
              <a:off x="2621325" y="2423850"/>
              <a:ext cx="7975" cy="5050"/>
            </a:xfrm>
            <a:custGeom>
              <a:avLst/>
              <a:gdLst/>
              <a:ahLst/>
              <a:cxnLst/>
              <a:rect l="l" t="t" r="r" b="b"/>
              <a:pathLst>
                <a:path w="319" h="202" extrusionOk="0">
                  <a:moveTo>
                    <a:pt x="50" y="0"/>
                  </a:moveTo>
                  <a:lnTo>
                    <a:pt x="17" y="34"/>
                  </a:lnTo>
                  <a:lnTo>
                    <a:pt x="0" y="67"/>
                  </a:lnTo>
                  <a:lnTo>
                    <a:pt x="0" y="101"/>
                  </a:lnTo>
                  <a:lnTo>
                    <a:pt x="0" y="134"/>
                  </a:lnTo>
                  <a:lnTo>
                    <a:pt x="17" y="168"/>
                  </a:lnTo>
                  <a:lnTo>
                    <a:pt x="50" y="184"/>
                  </a:lnTo>
                  <a:lnTo>
                    <a:pt x="101" y="201"/>
                  </a:lnTo>
                  <a:lnTo>
                    <a:pt x="218" y="201"/>
                  </a:lnTo>
                  <a:lnTo>
                    <a:pt x="251" y="184"/>
                  </a:lnTo>
                  <a:lnTo>
                    <a:pt x="285" y="168"/>
                  </a:lnTo>
                  <a:lnTo>
                    <a:pt x="318" y="134"/>
                  </a:lnTo>
                  <a:lnTo>
                    <a:pt x="318" y="101"/>
                  </a:lnTo>
                  <a:lnTo>
                    <a:pt x="318" y="67"/>
                  </a:lnTo>
                  <a:lnTo>
                    <a:pt x="285" y="34"/>
                  </a:lnTo>
                  <a:lnTo>
                    <a:pt x="251"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83" name="Google Shape;7583;p46"/>
            <p:cNvSpPr/>
            <p:nvPr/>
          </p:nvSpPr>
          <p:spPr>
            <a:xfrm>
              <a:off x="2621325" y="2409600"/>
              <a:ext cx="7975" cy="5050"/>
            </a:xfrm>
            <a:custGeom>
              <a:avLst/>
              <a:gdLst/>
              <a:ahLst/>
              <a:cxnLst/>
              <a:rect l="l" t="t" r="r" b="b"/>
              <a:pathLst>
                <a:path w="319" h="202" extrusionOk="0">
                  <a:moveTo>
                    <a:pt x="50" y="1"/>
                  </a:moveTo>
                  <a:lnTo>
                    <a:pt x="17" y="34"/>
                  </a:lnTo>
                  <a:lnTo>
                    <a:pt x="0" y="51"/>
                  </a:lnTo>
                  <a:lnTo>
                    <a:pt x="0" y="101"/>
                  </a:lnTo>
                  <a:lnTo>
                    <a:pt x="0" y="135"/>
                  </a:lnTo>
                  <a:lnTo>
                    <a:pt x="17" y="168"/>
                  </a:lnTo>
                  <a:lnTo>
                    <a:pt x="50" y="185"/>
                  </a:lnTo>
                  <a:lnTo>
                    <a:pt x="101" y="202"/>
                  </a:lnTo>
                  <a:lnTo>
                    <a:pt x="218" y="202"/>
                  </a:lnTo>
                  <a:lnTo>
                    <a:pt x="251" y="185"/>
                  </a:lnTo>
                  <a:lnTo>
                    <a:pt x="285" y="168"/>
                  </a:lnTo>
                  <a:lnTo>
                    <a:pt x="318" y="135"/>
                  </a:lnTo>
                  <a:lnTo>
                    <a:pt x="318" y="101"/>
                  </a:lnTo>
                  <a:lnTo>
                    <a:pt x="318" y="51"/>
                  </a:lnTo>
                  <a:lnTo>
                    <a:pt x="285" y="34"/>
                  </a:lnTo>
                  <a:lnTo>
                    <a:pt x="251"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84" name="Google Shape;7584;p46"/>
            <p:cNvSpPr/>
            <p:nvPr/>
          </p:nvSpPr>
          <p:spPr>
            <a:xfrm>
              <a:off x="2606650" y="2438500"/>
              <a:ext cx="8000" cy="5050"/>
            </a:xfrm>
            <a:custGeom>
              <a:avLst/>
              <a:gdLst/>
              <a:ahLst/>
              <a:cxnLst/>
              <a:rect l="l" t="t" r="r" b="b"/>
              <a:pathLst>
                <a:path w="320" h="202" extrusionOk="0">
                  <a:moveTo>
                    <a:pt x="51" y="0"/>
                  </a:moveTo>
                  <a:lnTo>
                    <a:pt x="34" y="34"/>
                  </a:lnTo>
                  <a:lnTo>
                    <a:pt x="1" y="67"/>
                  </a:lnTo>
                  <a:lnTo>
                    <a:pt x="1" y="101"/>
                  </a:lnTo>
                  <a:lnTo>
                    <a:pt x="1" y="134"/>
                  </a:lnTo>
                  <a:lnTo>
                    <a:pt x="34" y="168"/>
                  </a:lnTo>
                  <a:lnTo>
                    <a:pt x="51" y="201"/>
                  </a:lnTo>
                  <a:lnTo>
                    <a:pt x="269" y="201"/>
                  </a:lnTo>
                  <a:lnTo>
                    <a:pt x="302" y="168"/>
                  </a:lnTo>
                  <a:lnTo>
                    <a:pt x="319" y="134"/>
                  </a:lnTo>
                  <a:lnTo>
                    <a:pt x="319" y="101"/>
                  </a:lnTo>
                  <a:lnTo>
                    <a:pt x="319" y="67"/>
                  </a:lnTo>
                  <a:lnTo>
                    <a:pt x="302" y="34"/>
                  </a:lnTo>
                  <a:lnTo>
                    <a:pt x="269"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85" name="Google Shape;7585;p46"/>
            <p:cNvSpPr/>
            <p:nvPr/>
          </p:nvSpPr>
          <p:spPr>
            <a:xfrm>
              <a:off x="2606650" y="2423850"/>
              <a:ext cx="8000" cy="5050"/>
            </a:xfrm>
            <a:custGeom>
              <a:avLst/>
              <a:gdLst/>
              <a:ahLst/>
              <a:cxnLst/>
              <a:rect l="l" t="t" r="r" b="b"/>
              <a:pathLst>
                <a:path w="320" h="202" extrusionOk="0">
                  <a:moveTo>
                    <a:pt x="51" y="0"/>
                  </a:moveTo>
                  <a:lnTo>
                    <a:pt x="34" y="34"/>
                  </a:lnTo>
                  <a:lnTo>
                    <a:pt x="1" y="67"/>
                  </a:lnTo>
                  <a:lnTo>
                    <a:pt x="1" y="101"/>
                  </a:lnTo>
                  <a:lnTo>
                    <a:pt x="1" y="134"/>
                  </a:lnTo>
                  <a:lnTo>
                    <a:pt x="34" y="168"/>
                  </a:lnTo>
                  <a:lnTo>
                    <a:pt x="51" y="184"/>
                  </a:lnTo>
                  <a:lnTo>
                    <a:pt x="101" y="201"/>
                  </a:lnTo>
                  <a:lnTo>
                    <a:pt x="219" y="201"/>
                  </a:lnTo>
                  <a:lnTo>
                    <a:pt x="269" y="184"/>
                  </a:lnTo>
                  <a:lnTo>
                    <a:pt x="302" y="168"/>
                  </a:lnTo>
                  <a:lnTo>
                    <a:pt x="319" y="134"/>
                  </a:lnTo>
                  <a:lnTo>
                    <a:pt x="319" y="101"/>
                  </a:lnTo>
                  <a:lnTo>
                    <a:pt x="319" y="67"/>
                  </a:lnTo>
                  <a:lnTo>
                    <a:pt x="302" y="34"/>
                  </a:lnTo>
                  <a:lnTo>
                    <a:pt x="269"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86" name="Google Shape;7586;p46"/>
            <p:cNvSpPr/>
            <p:nvPr/>
          </p:nvSpPr>
          <p:spPr>
            <a:xfrm>
              <a:off x="2606650" y="2409600"/>
              <a:ext cx="8000" cy="5050"/>
            </a:xfrm>
            <a:custGeom>
              <a:avLst/>
              <a:gdLst/>
              <a:ahLst/>
              <a:cxnLst/>
              <a:rect l="l" t="t" r="r" b="b"/>
              <a:pathLst>
                <a:path w="320" h="202" extrusionOk="0">
                  <a:moveTo>
                    <a:pt x="51" y="1"/>
                  </a:moveTo>
                  <a:lnTo>
                    <a:pt x="34" y="34"/>
                  </a:lnTo>
                  <a:lnTo>
                    <a:pt x="1" y="51"/>
                  </a:lnTo>
                  <a:lnTo>
                    <a:pt x="1" y="101"/>
                  </a:lnTo>
                  <a:lnTo>
                    <a:pt x="1" y="135"/>
                  </a:lnTo>
                  <a:lnTo>
                    <a:pt x="34" y="168"/>
                  </a:lnTo>
                  <a:lnTo>
                    <a:pt x="51" y="185"/>
                  </a:lnTo>
                  <a:lnTo>
                    <a:pt x="101" y="202"/>
                  </a:lnTo>
                  <a:lnTo>
                    <a:pt x="219" y="202"/>
                  </a:lnTo>
                  <a:lnTo>
                    <a:pt x="269" y="185"/>
                  </a:lnTo>
                  <a:lnTo>
                    <a:pt x="302" y="168"/>
                  </a:lnTo>
                  <a:lnTo>
                    <a:pt x="319" y="135"/>
                  </a:lnTo>
                  <a:lnTo>
                    <a:pt x="319" y="101"/>
                  </a:lnTo>
                  <a:lnTo>
                    <a:pt x="319" y="51"/>
                  </a:lnTo>
                  <a:lnTo>
                    <a:pt x="302" y="34"/>
                  </a:lnTo>
                  <a:lnTo>
                    <a:pt x="269"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87" name="Google Shape;7587;p46"/>
            <p:cNvSpPr/>
            <p:nvPr/>
          </p:nvSpPr>
          <p:spPr>
            <a:xfrm>
              <a:off x="2582375" y="2478275"/>
              <a:ext cx="72875" cy="5050"/>
            </a:xfrm>
            <a:custGeom>
              <a:avLst/>
              <a:gdLst/>
              <a:ahLst/>
              <a:cxnLst/>
              <a:rect l="l" t="t" r="r" b="b"/>
              <a:pathLst>
                <a:path w="2915" h="202" extrusionOk="0">
                  <a:moveTo>
                    <a:pt x="51" y="1"/>
                  </a:moveTo>
                  <a:lnTo>
                    <a:pt x="17" y="18"/>
                  </a:lnTo>
                  <a:lnTo>
                    <a:pt x="0" y="51"/>
                  </a:lnTo>
                  <a:lnTo>
                    <a:pt x="0" y="101"/>
                  </a:lnTo>
                  <a:lnTo>
                    <a:pt x="0" y="135"/>
                  </a:lnTo>
                  <a:lnTo>
                    <a:pt x="17" y="168"/>
                  </a:lnTo>
                  <a:lnTo>
                    <a:pt x="51" y="185"/>
                  </a:lnTo>
                  <a:lnTo>
                    <a:pt x="101" y="202"/>
                  </a:lnTo>
                  <a:lnTo>
                    <a:pt x="2814" y="202"/>
                  </a:lnTo>
                  <a:lnTo>
                    <a:pt x="2848" y="185"/>
                  </a:lnTo>
                  <a:lnTo>
                    <a:pt x="2881" y="168"/>
                  </a:lnTo>
                  <a:lnTo>
                    <a:pt x="2915" y="135"/>
                  </a:lnTo>
                  <a:lnTo>
                    <a:pt x="2915" y="101"/>
                  </a:lnTo>
                  <a:lnTo>
                    <a:pt x="2915" y="51"/>
                  </a:lnTo>
                  <a:lnTo>
                    <a:pt x="2881" y="18"/>
                  </a:lnTo>
                  <a:lnTo>
                    <a:pt x="2848"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grpSp>
      <p:sp>
        <p:nvSpPr>
          <p:cNvPr id="7588" name="Google Shape;7588;p46"/>
          <p:cNvSpPr/>
          <p:nvPr/>
        </p:nvSpPr>
        <p:spPr>
          <a:xfrm>
            <a:off x="3260061" y="1620769"/>
            <a:ext cx="857600" cy="857600"/>
          </a:xfrm>
          <a:prstGeom prst="ellipse">
            <a:avLst/>
          </a:prstGeom>
          <a:solidFill>
            <a:schemeClr val="accent4"/>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Inter"/>
              <a:ea typeface="Inter"/>
              <a:cs typeface="Inter"/>
              <a:sym typeface="Inter"/>
            </a:endParaRPr>
          </a:p>
        </p:txBody>
      </p:sp>
      <p:grpSp>
        <p:nvGrpSpPr>
          <p:cNvPr id="7589" name="Google Shape;7589;p46"/>
          <p:cNvGrpSpPr/>
          <p:nvPr/>
        </p:nvGrpSpPr>
        <p:grpSpPr>
          <a:xfrm>
            <a:off x="3523169" y="1848691"/>
            <a:ext cx="331371" cy="360783"/>
            <a:chOff x="3906100" y="2966150"/>
            <a:chExt cx="85025" cy="92575"/>
          </a:xfrm>
        </p:grpSpPr>
        <p:sp>
          <p:nvSpPr>
            <p:cNvPr id="7590" name="Google Shape;7590;p46"/>
            <p:cNvSpPr/>
            <p:nvPr/>
          </p:nvSpPr>
          <p:spPr>
            <a:xfrm>
              <a:off x="3906100" y="2966150"/>
              <a:ext cx="85025" cy="92575"/>
            </a:xfrm>
            <a:custGeom>
              <a:avLst/>
              <a:gdLst/>
              <a:ahLst/>
              <a:cxnLst/>
              <a:rect l="l" t="t" r="r" b="b"/>
              <a:pathLst>
                <a:path w="3401" h="3703" extrusionOk="0">
                  <a:moveTo>
                    <a:pt x="1826" y="0"/>
                  </a:moveTo>
                  <a:lnTo>
                    <a:pt x="1659" y="17"/>
                  </a:lnTo>
                  <a:lnTo>
                    <a:pt x="1491" y="34"/>
                  </a:lnTo>
                  <a:lnTo>
                    <a:pt x="1324" y="84"/>
                  </a:lnTo>
                  <a:lnTo>
                    <a:pt x="1156" y="151"/>
                  </a:lnTo>
                  <a:lnTo>
                    <a:pt x="989" y="252"/>
                  </a:lnTo>
                  <a:lnTo>
                    <a:pt x="821" y="369"/>
                  </a:lnTo>
                  <a:lnTo>
                    <a:pt x="670" y="520"/>
                  </a:lnTo>
                  <a:lnTo>
                    <a:pt x="553" y="670"/>
                  </a:lnTo>
                  <a:lnTo>
                    <a:pt x="453" y="838"/>
                  </a:lnTo>
                  <a:lnTo>
                    <a:pt x="369" y="1022"/>
                  </a:lnTo>
                  <a:lnTo>
                    <a:pt x="302" y="1206"/>
                  </a:lnTo>
                  <a:lnTo>
                    <a:pt x="268" y="1407"/>
                  </a:lnTo>
                  <a:lnTo>
                    <a:pt x="268" y="1592"/>
                  </a:lnTo>
                  <a:lnTo>
                    <a:pt x="268" y="1692"/>
                  </a:lnTo>
                  <a:lnTo>
                    <a:pt x="252" y="1776"/>
                  </a:lnTo>
                  <a:lnTo>
                    <a:pt x="185" y="1960"/>
                  </a:lnTo>
                  <a:lnTo>
                    <a:pt x="17" y="2362"/>
                  </a:lnTo>
                  <a:lnTo>
                    <a:pt x="0" y="2446"/>
                  </a:lnTo>
                  <a:lnTo>
                    <a:pt x="34" y="2530"/>
                  </a:lnTo>
                  <a:lnTo>
                    <a:pt x="84" y="2613"/>
                  </a:lnTo>
                  <a:lnTo>
                    <a:pt x="151" y="2647"/>
                  </a:lnTo>
                  <a:lnTo>
                    <a:pt x="352" y="2697"/>
                  </a:lnTo>
                  <a:lnTo>
                    <a:pt x="369" y="2714"/>
                  </a:lnTo>
                  <a:lnTo>
                    <a:pt x="453" y="3250"/>
                  </a:lnTo>
                  <a:lnTo>
                    <a:pt x="453" y="3317"/>
                  </a:lnTo>
                  <a:lnTo>
                    <a:pt x="486" y="3367"/>
                  </a:lnTo>
                  <a:lnTo>
                    <a:pt x="503" y="3417"/>
                  </a:lnTo>
                  <a:lnTo>
                    <a:pt x="553" y="3468"/>
                  </a:lnTo>
                  <a:lnTo>
                    <a:pt x="603" y="3501"/>
                  </a:lnTo>
                  <a:lnTo>
                    <a:pt x="654" y="3535"/>
                  </a:lnTo>
                  <a:lnTo>
                    <a:pt x="704" y="3551"/>
                  </a:lnTo>
                  <a:lnTo>
                    <a:pt x="771" y="3568"/>
                  </a:lnTo>
                  <a:lnTo>
                    <a:pt x="1273" y="3568"/>
                  </a:lnTo>
                  <a:lnTo>
                    <a:pt x="1391" y="3551"/>
                  </a:lnTo>
                  <a:lnTo>
                    <a:pt x="1491" y="3518"/>
                  </a:lnTo>
                  <a:lnTo>
                    <a:pt x="1575" y="3468"/>
                  </a:lnTo>
                  <a:lnTo>
                    <a:pt x="1659" y="3401"/>
                  </a:lnTo>
                  <a:lnTo>
                    <a:pt x="1709" y="3334"/>
                  </a:lnTo>
                  <a:lnTo>
                    <a:pt x="1759" y="3233"/>
                  </a:lnTo>
                  <a:lnTo>
                    <a:pt x="1793" y="3133"/>
                  </a:lnTo>
                  <a:lnTo>
                    <a:pt x="1809" y="3032"/>
                  </a:lnTo>
                  <a:lnTo>
                    <a:pt x="1793" y="2999"/>
                  </a:lnTo>
                  <a:lnTo>
                    <a:pt x="1776" y="2965"/>
                  </a:lnTo>
                  <a:lnTo>
                    <a:pt x="1742" y="2932"/>
                  </a:lnTo>
                  <a:lnTo>
                    <a:pt x="1675" y="2932"/>
                  </a:lnTo>
                  <a:lnTo>
                    <a:pt x="1642" y="2965"/>
                  </a:lnTo>
                  <a:lnTo>
                    <a:pt x="1608" y="2999"/>
                  </a:lnTo>
                  <a:lnTo>
                    <a:pt x="1608" y="3032"/>
                  </a:lnTo>
                  <a:lnTo>
                    <a:pt x="1608" y="3099"/>
                  </a:lnTo>
                  <a:lnTo>
                    <a:pt x="1575" y="3166"/>
                  </a:lnTo>
                  <a:lnTo>
                    <a:pt x="1558" y="3216"/>
                  </a:lnTo>
                  <a:lnTo>
                    <a:pt x="1508" y="3267"/>
                  </a:lnTo>
                  <a:lnTo>
                    <a:pt x="1458" y="3300"/>
                  </a:lnTo>
                  <a:lnTo>
                    <a:pt x="1407" y="3334"/>
                  </a:lnTo>
                  <a:lnTo>
                    <a:pt x="1340" y="3350"/>
                  </a:lnTo>
                  <a:lnTo>
                    <a:pt x="1273" y="3367"/>
                  </a:lnTo>
                  <a:lnTo>
                    <a:pt x="771" y="3367"/>
                  </a:lnTo>
                  <a:lnTo>
                    <a:pt x="721" y="3350"/>
                  </a:lnTo>
                  <a:lnTo>
                    <a:pt x="687" y="3317"/>
                  </a:lnTo>
                  <a:lnTo>
                    <a:pt x="654" y="3283"/>
                  </a:lnTo>
                  <a:lnTo>
                    <a:pt x="654" y="3233"/>
                  </a:lnTo>
                  <a:lnTo>
                    <a:pt x="654" y="3216"/>
                  </a:lnTo>
                  <a:lnTo>
                    <a:pt x="570" y="2680"/>
                  </a:lnTo>
                  <a:lnTo>
                    <a:pt x="553" y="2630"/>
                  </a:lnTo>
                  <a:lnTo>
                    <a:pt x="520" y="2580"/>
                  </a:lnTo>
                  <a:lnTo>
                    <a:pt x="469" y="2530"/>
                  </a:lnTo>
                  <a:lnTo>
                    <a:pt x="419" y="2513"/>
                  </a:lnTo>
                  <a:lnTo>
                    <a:pt x="218" y="2446"/>
                  </a:lnTo>
                  <a:lnTo>
                    <a:pt x="201" y="2446"/>
                  </a:lnTo>
                  <a:lnTo>
                    <a:pt x="386" y="2044"/>
                  </a:lnTo>
                  <a:lnTo>
                    <a:pt x="419" y="1927"/>
                  </a:lnTo>
                  <a:lnTo>
                    <a:pt x="453" y="1826"/>
                  </a:lnTo>
                  <a:lnTo>
                    <a:pt x="469" y="1709"/>
                  </a:lnTo>
                  <a:lnTo>
                    <a:pt x="469" y="1592"/>
                  </a:lnTo>
                  <a:lnTo>
                    <a:pt x="469" y="1424"/>
                  </a:lnTo>
                  <a:lnTo>
                    <a:pt x="503" y="1257"/>
                  </a:lnTo>
                  <a:lnTo>
                    <a:pt x="553" y="1089"/>
                  </a:lnTo>
                  <a:lnTo>
                    <a:pt x="620" y="938"/>
                  </a:lnTo>
                  <a:lnTo>
                    <a:pt x="721" y="788"/>
                  </a:lnTo>
                  <a:lnTo>
                    <a:pt x="821" y="654"/>
                  </a:lnTo>
                  <a:lnTo>
                    <a:pt x="955" y="520"/>
                  </a:lnTo>
                  <a:lnTo>
                    <a:pt x="1089" y="419"/>
                  </a:lnTo>
                  <a:lnTo>
                    <a:pt x="1257" y="335"/>
                  </a:lnTo>
                  <a:lnTo>
                    <a:pt x="1391" y="268"/>
                  </a:lnTo>
                  <a:lnTo>
                    <a:pt x="1541" y="235"/>
                  </a:lnTo>
                  <a:lnTo>
                    <a:pt x="1675" y="201"/>
                  </a:lnTo>
                  <a:lnTo>
                    <a:pt x="1977" y="201"/>
                  </a:lnTo>
                  <a:lnTo>
                    <a:pt x="2111" y="235"/>
                  </a:lnTo>
                  <a:lnTo>
                    <a:pt x="2245" y="268"/>
                  </a:lnTo>
                  <a:lnTo>
                    <a:pt x="2362" y="302"/>
                  </a:lnTo>
                  <a:lnTo>
                    <a:pt x="2479" y="369"/>
                  </a:lnTo>
                  <a:lnTo>
                    <a:pt x="2597" y="436"/>
                  </a:lnTo>
                  <a:lnTo>
                    <a:pt x="2697" y="520"/>
                  </a:lnTo>
                  <a:lnTo>
                    <a:pt x="2798" y="603"/>
                  </a:lnTo>
                  <a:lnTo>
                    <a:pt x="2881" y="704"/>
                  </a:lnTo>
                  <a:lnTo>
                    <a:pt x="2965" y="804"/>
                  </a:lnTo>
                  <a:lnTo>
                    <a:pt x="3032" y="922"/>
                  </a:lnTo>
                  <a:lnTo>
                    <a:pt x="3099" y="1039"/>
                  </a:lnTo>
                  <a:lnTo>
                    <a:pt x="3133" y="1156"/>
                  </a:lnTo>
                  <a:lnTo>
                    <a:pt x="3166" y="1290"/>
                  </a:lnTo>
                  <a:lnTo>
                    <a:pt x="3200" y="1424"/>
                  </a:lnTo>
                  <a:lnTo>
                    <a:pt x="3200" y="1558"/>
                  </a:lnTo>
                  <a:lnTo>
                    <a:pt x="3183" y="1776"/>
                  </a:lnTo>
                  <a:lnTo>
                    <a:pt x="3133" y="1977"/>
                  </a:lnTo>
                  <a:lnTo>
                    <a:pt x="3066" y="2161"/>
                  </a:lnTo>
                  <a:lnTo>
                    <a:pt x="2965" y="2345"/>
                  </a:lnTo>
                  <a:lnTo>
                    <a:pt x="2898" y="2446"/>
                  </a:lnTo>
                  <a:lnTo>
                    <a:pt x="2848" y="2563"/>
                  </a:lnTo>
                  <a:lnTo>
                    <a:pt x="2831" y="2680"/>
                  </a:lnTo>
                  <a:lnTo>
                    <a:pt x="2814" y="2814"/>
                  </a:lnTo>
                  <a:lnTo>
                    <a:pt x="2814" y="3602"/>
                  </a:lnTo>
                  <a:lnTo>
                    <a:pt x="2831" y="3635"/>
                  </a:lnTo>
                  <a:lnTo>
                    <a:pt x="2848" y="3669"/>
                  </a:lnTo>
                  <a:lnTo>
                    <a:pt x="2881" y="3685"/>
                  </a:lnTo>
                  <a:lnTo>
                    <a:pt x="2915" y="3702"/>
                  </a:lnTo>
                  <a:lnTo>
                    <a:pt x="2965" y="3685"/>
                  </a:lnTo>
                  <a:lnTo>
                    <a:pt x="2982" y="3669"/>
                  </a:lnTo>
                  <a:lnTo>
                    <a:pt x="3015" y="3635"/>
                  </a:lnTo>
                  <a:lnTo>
                    <a:pt x="3015" y="3602"/>
                  </a:lnTo>
                  <a:lnTo>
                    <a:pt x="3015" y="2814"/>
                  </a:lnTo>
                  <a:lnTo>
                    <a:pt x="3032" y="2714"/>
                  </a:lnTo>
                  <a:lnTo>
                    <a:pt x="3049" y="2613"/>
                  </a:lnTo>
                  <a:lnTo>
                    <a:pt x="3082" y="2530"/>
                  </a:lnTo>
                  <a:lnTo>
                    <a:pt x="3133" y="2446"/>
                  </a:lnTo>
                  <a:lnTo>
                    <a:pt x="3250" y="2245"/>
                  </a:lnTo>
                  <a:lnTo>
                    <a:pt x="3334" y="2027"/>
                  </a:lnTo>
                  <a:lnTo>
                    <a:pt x="3384" y="1809"/>
                  </a:lnTo>
                  <a:lnTo>
                    <a:pt x="3401" y="1558"/>
                  </a:lnTo>
                  <a:lnTo>
                    <a:pt x="3401" y="1407"/>
                  </a:lnTo>
                  <a:lnTo>
                    <a:pt x="3367" y="1257"/>
                  </a:lnTo>
                  <a:lnTo>
                    <a:pt x="3334" y="1106"/>
                  </a:lnTo>
                  <a:lnTo>
                    <a:pt x="3283" y="955"/>
                  </a:lnTo>
                  <a:lnTo>
                    <a:pt x="3216" y="821"/>
                  </a:lnTo>
                  <a:lnTo>
                    <a:pt x="3133" y="687"/>
                  </a:lnTo>
                  <a:lnTo>
                    <a:pt x="3049" y="570"/>
                  </a:lnTo>
                  <a:lnTo>
                    <a:pt x="2948" y="453"/>
                  </a:lnTo>
                  <a:lnTo>
                    <a:pt x="2831" y="352"/>
                  </a:lnTo>
                  <a:lnTo>
                    <a:pt x="2714" y="268"/>
                  </a:lnTo>
                  <a:lnTo>
                    <a:pt x="2580" y="185"/>
                  </a:lnTo>
                  <a:lnTo>
                    <a:pt x="2446" y="118"/>
                  </a:lnTo>
                  <a:lnTo>
                    <a:pt x="2295" y="67"/>
                  </a:lnTo>
                  <a:lnTo>
                    <a:pt x="2144" y="34"/>
                  </a:lnTo>
                  <a:lnTo>
                    <a:pt x="1994"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91" name="Google Shape;7591;p46"/>
            <p:cNvSpPr/>
            <p:nvPr/>
          </p:nvSpPr>
          <p:spPr>
            <a:xfrm>
              <a:off x="3936250" y="2976200"/>
              <a:ext cx="27650" cy="18450"/>
            </a:xfrm>
            <a:custGeom>
              <a:avLst/>
              <a:gdLst/>
              <a:ahLst/>
              <a:cxnLst/>
              <a:rect l="l" t="t" r="r" b="b"/>
              <a:pathLst>
                <a:path w="1106" h="738" extrusionOk="0">
                  <a:moveTo>
                    <a:pt x="570" y="0"/>
                  </a:moveTo>
                  <a:lnTo>
                    <a:pt x="453" y="17"/>
                  </a:lnTo>
                  <a:lnTo>
                    <a:pt x="352" y="51"/>
                  </a:lnTo>
                  <a:lnTo>
                    <a:pt x="252" y="101"/>
                  </a:lnTo>
                  <a:lnTo>
                    <a:pt x="168" y="168"/>
                  </a:lnTo>
                  <a:lnTo>
                    <a:pt x="101" y="252"/>
                  </a:lnTo>
                  <a:lnTo>
                    <a:pt x="34" y="352"/>
                  </a:lnTo>
                  <a:lnTo>
                    <a:pt x="0" y="453"/>
                  </a:lnTo>
                  <a:lnTo>
                    <a:pt x="0" y="570"/>
                  </a:lnTo>
                  <a:lnTo>
                    <a:pt x="0" y="637"/>
                  </a:lnTo>
                  <a:lnTo>
                    <a:pt x="17" y="687"/>
                  </a:lnTo>
                  <a:lnTo>
                    <a:pt x="34" y="704"/>
                  </a:lnTo>
                  <a:lnTo>
                    <a:pt x="67" y="721"/>
                  </a:lnTo>
                  <a:lnTo>
                    <a:pt x="101" y="737"/>
                  </a:lnTo>
                  <a:lnTo>
                    <a:pt x="118" y="737"/>
                  </a:lnTo>
                  <a:lnTo>
                    <a:pt x="151" y="721"/>
                  </a:lnTo>
                  <a:lnTo>
                    <a:pt x="185" y="687"/>
                  </a:lnTo>
                  <a:lnTo>
                    <a:pt x="201" y="654"/>
                  </a:lnTo>
                  <a:lnTo>
                    <a:pt x="201" y="620"/>
                  </a:lnTo>
                  <a:lnTo>
                    <a:pt x="201" y="570"/>
                  </a:lnTo>
                  <a:lnTo>
                    <a:pt x="201" y="503"/>
                  </a:lnTo>
                  <a:lnTo>
                    <a:pt x="235" y="436"/>
                  </a:lnTo>
                  <a:lnTo>
                    <a:pt x="268" y="369"/>
                  </a:lnTo>
                  <a:lnTo>
                    <a:pt x="302" y="319"/>
                  </a:lnTo>
                  <a:lnTo>
                    <a:pt x="369" y="268"/>
                  </a:lnTo>
                  <a:lnTo>
                    <a:pt x="419" y="235"/>
                  </a:lnTo>
                  <a:lnTo>
                    <a:pt x="486" y="218"/>
                  </a:lnTo>
                  <a:lnTo>
                    <a:pt x="570" y="201"/>
                  </a:lnTo>
                  <a:lnTo>
                    <a:pt x="670" y="218"/>
                  </a:lnTo>
                  <a:lnTo>
                    <a:pt x="771" y="268"/>
                  </a:lnTo>
                  <a:lnTo>
                    <a:pt x="855" y="335"/>
                  </a:lnTo>
                  <a:lnTo>
                    <a:pt x="905" y="419"/>
                  </a:lnTo>
                  <a:lnTo>
                    <a:pt x="922" y="453"/>
                  </a:lnTo>
                  <a:lnTo>
                    <a:pt x="955" y="486"/>
                  </a:lnTo>
                  <a:lnTo>
                    <a:pt x="1039" y="486"/>
                  </a:lnTo>
                  <a:lnTo>
                    <a:pt x="1072" y="453"/>
                  </a:lnTo>
                  <a:lnTo>
                    <a:pt x="1089" y="419"/>
                  </a:lnTo>
                  <a:lnTo>
                    <a:pt x="1106" y="386"/>
                  </a:lnTo>
                  <a:lnTo>
                    <a:pt x="1089" y="352"/>
                  </a:lnTo>
                  <a:lnTo>
                    <a:pt x="1056" y="268"/>
                  </a:lnTo>
                  <a:lnTo>
                    <a:pt x="1005" y="201"/>
                  </a:lnTo>
                  <a:lnTo>
                    <a:pt x="938" y="151"/>
                  </a:lnTo>
                  <a:lnTo>
                    <a:pt x="871" y="101"/>
                  </a:lnTo>
                  <a:lnTo>
                    <a:pt x="804" y="51"/>
                  </a:lnTo>
                  <a:lnTo>
                    <a:pt x="737" y="34"/>
                  </a:lnTo>
                  <a:lnTo>
                    <a:pt x="654"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92" name="Google Shape;7592;p46"/>
            <p:cNvSpPr/>
            <p:nvPr/>
          </p:nvSpPr>
          <p:spPr>
            <a:xfrm>
              <a:off x="3958850" y="2983325"/>
              <a:ext cx="16775" cy="20525"/>
            </a:xfrm>
            <a:custGeom>
              <a:avLst/>
              <a:gdLst/>
              <a:ahLst/>
              <a:cxnLst/>
              <a:rect l="l" t="t" r="r" b="b"/>
              <a:pathLst>
                <a:path w="671" h="821" extrusionOk="0">
                  <a:moveTo>
                    <a:pt x="85" y="0"/>
                  </a:moveTo>
                  <a:lnTo>
                    <a:pt x="34" y="17"/>
                  </a:lnTo>
                  <a:lnTo>
                    <a:pt x="18" y="50"/>
                  </a:lnTo>
                  <a:lnTo>
                    <a:pt x="1" y="84"/>
                  </a:lnTo>
                  <a:lnTo>
                    <a:pt x="1" y="117"/>
                  </a:lnTo>
                  <a:lnTo>
                    <a:pt x="1" y="151"/>
                  </a:lnTo>
                  <a:lnTo>
                    <a:pt x="34" y="184"/>
                  </a:lnTo>
                  <a:lnTo>
                    <a:pt x="68" y="201"/>
                  </a:lnTo>
                  <a:lnTo>
                    <a:pt x="219" y="201"/>
                  </a:lnTo>
                  <a:lnTo>
                    <a:pt x="269" y="218"/>
                  </a:lnTo>
                  <a:lnTo>
                    <a:pt x="336" y="251"/>
                  </a:lnTo>
                  <a:lnTo>
                    <a:pt x="369" y="285"/>
                  </a:lnTo>
                  <a:lnTo>
                    <a:pt x="403" y="335"/>
                  </a:lnTo>
                  <a:lnTo>
                    <a:pt x="436" y="385"/>
                  </a:lnTo>
                  <a:lnTo>
                    <a:pt x="453" y="436"/>
                  </a:lnTo>
                  <a:lnTo>
                    <a:pt x="470" y="503"/>
                  </a:lnTo>
                  <a:lnTo>
                    <a:pt x="453" y="586"/>
                  </a:lnTo>
                  <a:lnTo>
                    <a:pt x="420" y="670"/>
                  </a:lnTo>
                  <a:lnTo>
                    <a:pt x="403" y="704"/>
                  </a:lnTo>
                  <a:lnTo>
                    <a:pt x="403" y="737"/>
                  </a:lnTo>
                  <a:lnTo>
                    <a:pt x="420" y="771"/>
                  </a:lnTo>
                  <a:lnTo>
                    <a:pt x="453" y="804"/>
                  </a:lnTo>
                  <a:lnTo>
                    <a:pt x="503" y="821"/>
                  </a:lnTo>
                  <a:lnTo>
                    <a:pt x="554" y="804"/>
                  </a:lnTo>
                  <a:lnTo>
                    <a:pt x="587" y="771"/>
                  </a:lnTo>
                  <a:lnTo>
                    <a:pt x="637" y="637"/>
                  </a:lnTo>
                  <a:lnTo>
                    <a:pt x="671" y="503"/>
                  </a:lnTo>
                  <a:lnTo>
                    <a:pt x="654" y="402"/>
                  </a:lnTo>
                  <a:lnTo>
                    <a:pt x="621" y="302"/>
                  </a:lnTo>
                  <a:lnTo>
                    <a:pt x="570" y="218"/>
                  </a:lnTo>
                  <a:lnTo>
                    <a:pt x="520" y="151"/>
                  </a:lnTo>
                  <a:lnTo>
                    <a:pt x="436" y="84"/>
                  </a:lnTo>
                  <a:lnTo>
                    <a:pt x="353" y="34"/>
                  </a:lnTo>
                  <a:lnTo>
                    <a:pt x="252"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93" name="Google Shape;7593;p46"/>
            <p:cNvSpPr/>
            <p:nvPr/>
          </p:nvSpPr>
          <p:spPr>
            <a:xfrm>
              <a:off x="3924525" y="2986250"/>
              <a:ext cx="16775" cy="25150"/>
            </a:xfrm>
            <a:custGeom>
              <a:avLst/>
              <a:gdLst/>
              <a:ahLst/>
              <a:cxnLst/>
              <a:rect l="l" t="t" r="r" b="b"/>
              <a:pathLst>
                <a:path w="671" h="1006" extrusionOk="0">
                  <a:moveTo>
                    <a:pt x="402" y="0"/>
                  </a:moveTo>
                  <a:lnTo>
                    <a:pt x="319" y="34"/>
                  </a:lnTo>
                  <a:lnTo>
                    <a:pt x="235" y="84"/>
                  </a:lnTo>
                  <a:lnTo>
                    <a:pt x="151" y="134"/>
                  </a:lnTo>
                  <a:lnTo>
                    <a:pt x="84" y="218"/>
                  </a:lnTo>
                  <a:lnTo>
                    <a:pt x="51" y="302"/>
                  </a:lnTo>
                  <a:lnTo>
                    <a:pt x="17" y="402"/>
                  </a:lnTo>
                  <a:lnTo>
                    <a:pt x="0" y="503"/>
                  </a:lnTo>
                  <a:lnTo>
                    <a:pt x="17" y="603"/>
                  </a:lnTo>
                  <a:lnTo>
                    <a:pt x="51" y="704"/>
                  </a:lnTo>
                  <a:lnTo>
                    <a:pt x="84" y="788"/>
                  </a:lnTo>
                  <a:lnTo>
                    <a:pt x="151" y="855"/>
                  </a:lnTo>
                  <a:lnTo>
                    <a:pt x="235" y="922"/>
                  </a:lnTo>
                  <a:lnTo>
                    <a:pt x="319" y="972"/>
                  </a:lnTo>
                  <a:lnTo>
                    <a:pt x="402" y="1005"/>
                  </a:lnTo>
                  <a:lnTo>
                    <a:pt x="553" y="1005"/>
                  </a:lnTo>
                  <a:lnTo>
                    <a:pt x="587" y="989"/>
                  </a:lnTo>
                  <a:lnTo>
                    <a:pt x="603" y="955"/>
                  </a:lnTo>
                  <a:lnTo>
                    <a:pt x="603" y="905"/>
                  </a:lnTo>
                  <a:lnTo>
                    <a:pt x="603" y="871"/>
                  </a:lnTo>
                  <a:lnTo>
                    <a:pt x="587" y="838"/>
                  </a:lnTo>
                  <a:lnTo>
                    <a:pt x="553" y="821"/>
                  </a:lnTo>
                  <a:lnTo>
                    <a:pt x="503" y="804"/>
                  </a:lnTo>
                  <a:lnTo>
                    <a:pt x="453" y="804"/>
                  </a:lnTo>
                  <a:lnTo>
                    <a:pt x="386" y="788"/>
                  </a:lnTo>
                  <a:lnTo>
                    <a:pt x="335" y="754"/>
                  </a:lnTo>
                  <a:lnTo>
                    <a:pt x="302" y="721"/>
                  </a:lnTo>
                  <a:lnTo>
                    <a:pt x="252" y="670"/>
                  </a:lnTo>
                  <a:lnTo>
                    <a:pt x="235" y="620"/>
                  </a:lnTo>
                  <a:lnTo>
                    <a:pt x="201" y="570"/>
                  </a:lnTo>
                  <a:lnTo>
                    <a:pt x="201" y="503"/>
                  </a:lnTo>
                  <a:lnTo>
                    <a:pt x="201" y="436"/>
                  </a:lnTo>
                  <a:lnTo>
                    <a:pt x="235" y="386"/>
                  </a:lnTo>
                  <a:lnTo>
                    <a:pt x="252" y="335"/>
                  </a:lnTo>
                  <a:lnTo>
                    <a:pt x="302" y="285"/>
                  </a:lnTo>
                  <a:lnTo>
                    <a:pt x="335" y="252"/>
                  </a:lnTo>
                  <a:lnTo>
                    <a:pt x="386" y="218"/>
                  </a:lnTo>
                  <a:lnTo>
                    <a:pt x="453" y="201"/>
                  </a:lnTo>
                  <a:lnTo>
                    <a:pt x="587" y="201"/>
                  </a:lnTo>
                  <a:lnTo>
                    <a:pt x="620" y="185"/>
                  </a:lnTo>
                  <a:lnTo>
                    <a:pt x="654" y="151"/>
                  </a:lnTo>
                  <a:lnTo>
                    <a:pt x="670" y="118"/>
                  </a:lnTo>
                  <a:lnTo>
                    <a:pt x="670" y="67"/>
                  </a:lnTo>
                  <a:lnTo>
                    <a:pt x="654" y="34"/>
                  </a:lnTo>
                  <a:lnTo>
                    <a:pt x="620" y="17"/>
                  </a:lnTo>
                  <a:lnTo>
                    <a:pt x="587"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94" name="Google Shape;7594;p46"/>
            <p:cNvSpPr/>
            <p:nvPr/>
          </p:nvSpPr>
          <p:spPr>
            <a:xfrm>
              <a:off x="3958025" y="2995875"/>
              <a:ext cx="21800" cy="21375"/>
            </a:xfrm>
            <a:custGeom>
              <a:avLst/>
              <a:gdLst/>
              <a:ahLst/>
              <a:cxnLst/>
              <a:rect l="l" t="t" r="r" b="b"/>
              <a:pathLst>
                <a:path w="872" h="855" extrusionOk="0">
                  <a:moveTo>
                    <a:pt x="587" y="1"/>
                  </a:moveTo>
                  <a:lnTo>
                    <a:pt x="553" y="17"/>
                  </a:lnTo>
                  <a:lnTo>
                    <a:pt x="520" y="34"/>
                  </a:lnTo>
                  <a:lnTo>
                    <a:pt x="486" y="68"/>
                  </a:lnTo>
                  <a:lnTo>
                    <a:pt x="486" y="101"/>
                  </a:lnTo>
                  <a:lnTo>
                    <a:pt x="486" y="135"/>
                  </a:lnTo>
                  <a:lnTo>
                    <a:pt x="503" y="168"/>
                  </a:lnTo>
                  <a:lnTo>
                    <a:pt x="536" y="202"/>
                  </a:lnTo>
                  <a:lnTo>
                    <a:pt x="587" y="235"/>
                  </a:lnTo>
                  <a:lnTo>
                    <a:pt x="637" y="285"/>
                  </a:lnTo>
                  <a:lnTo>
                    <a:pt x="670" y="352"/>
                  </a:lnTo>
                  <a:lnTo>
                    <a:pt x="670" y="403"/>
                  </a:lnTo>
                  <a:lnTo>
                    <a:pt x="654" y="503"/>
                  </a:lnTo>
                  <a:lnTo>
                    <a:pt x="603" y="587"/>
                  </a:lnTo>
                  <a:lnTo>
                    <a:pt x="520" y="637"/>
                  </a:lnTo>
                  <a:lnTo>
                    <a:pt x="436" y="654"/>
                  </a:lnTo>
                  <a:lnTo>
                    <a:pt x="335" y="637"/>
                  </a:lnTo>
                  <a:lnTo>
                    <a:pt x="268" y="587"/>
                  </a:lnTo>
                  <a:lnTo>
                    <a:pt x="218" y="503"/>
                  </a:lnTo>
                  <a:lnTo>
                    <a:pt x="201" y="403"/>
                  </a:lnTo>
                  <a:lnTo>
                    <a:pt x="185" y="369"/>
                  </a:lnTo>
                  <a:lnTo>
                    <a:pt x="168" y="336"/>
                  </a:lnTo>
                  <a:lnTo>
                    <a:pt x="134" y="319"/>
                  </a:lnTo>
                  <a:lnTo>
                    <a:pt x="101" y="302"/>
                  </a:lnTo>
                  <a:lnTo>
                    <a:pt x="51" y="319"/>
                  </a:lnTo>
                  <a:lnTo>
                    <a:pt x="34" y="336"/>
                  </a:lnTo>
                  <a:lnTo>
                    <a:pt x="0" y="369"/>
                  </a:lnTo>
                  <a:lnTo>
                    <a:pt x="0" y="403"/>
                  </a:lnTo>
                  <a:lnTo>
                    <a:pt x="0" y="503"/>
                  </a:lnTo>
                  <a:lnTo>
                    <a:pt x="34" y="587"/>
                  </a:lnTo>
                  <a:lnTo>
                    <a:pt x="67" y="654"/>
                  </a:lnTo>
                  <a:lnTo>
                    <a:pt x="118" y="721"/>
                  </a:lnTo>
                  <a:lnTo>
                    <a:pt x="185" y="771"/>
                  </a:lnTo>
                  <a:lnTo>
                    <a:pt x="268" y="821"/>
                  </a:lnTo>
                  <a:lnTo>
                    <a:pt x="352" y="838"/>
                  </a:lnTo>
                  <a:lnTo>
                    <a:pt x="436" y="855"/>
                  </a:lnTo>
                  <a:lnTo>
                    <a:pt x="520" y="838"/>
                  </a:lnTo>
                  <a:lnTo>
                    <a:pt x="603" y="821"/>
                  </a:lnTo>
                  <a:lnTo>
                    <a:pt x="687" y="771"/>
                  </a:lnTo>
                  <a:lnTo>
                    <a:pt x="737" y="721"/>
                  </a:lnTo>
                  <a:lnTo>
                    <a:pt x="804" y="654"/>
                  </a:lnTo>
                  <a:lnTo>
                    <a:pt x="838" y="587"/>
                  </a:lnTo>
                  <a:lnTo>
                    <a:pt x="871" y="503"/>
                  </a:lnTo>
                  <a:lnTo>
                    <a:pt x="871" y="403"/>
                  </a:lnTo>
                  <a:lnTo>
                    <a:pt x="855" y="285"/>
                  </a:lnTo>
                  <a:lnTo>
                    <a:pt x="804" y="185"/>
                  </a:lnTo>
                  <a:lnTo>
                    <a:pt x="737" y="84"/>
                  </a:lnTo>
                  <a:lnTo>
                    <a:pt x="620" y="17"/>
                  </a:lnTo>
                  <a:lnTo>
                    <a:pt x="587"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95" name="Google Shape;7595;p46"/>
            <p:cNvSpPr/>
            <p:nvPr/>
          </p:nvSpPr>
          <p:spPr>
            <a:xfrm>
              <a:off x="3951325" y="2996725"/>
              <a:ext cx="15525" cy="11750"/>
            </a:xfrm>
            <a:custGeom>
              <a:avLst/>
              <a:gdLst/>
              <a:ahLst/>
              <a:cxnLst/>
              <a:rect l="l" t="t" r="r" b="b"/>
              <a:pathLst>
                <a:path w="621" h="470" extrusionOk="0">
                  <a:moveTo>
                    <a:pt x="486" y="0"/>
                  </a:moveTo>
                  <a:lnTo>
                    <a:pt x="453" y="17"/>
                  </a:lnTo>
                  <a:lnTo>
                    <a:pt x="436" y="34"/>
                  </a:lnTo>
                  <a:lnTo>
                    <a:pt x="419" y="67"/>
                  </a:lnTo>
                  <a:lnTo>
                    <a:pt x="419" y="117"/>
                  </a:lnTo>
                  <a:lnTo>
                    <a:pt x="419" y="151"/>
                  </a:lnTo>
                  <a:lnTo>
                    <a:pt x="402" y="184"/>
                  </a:lnTo>
                  <a:lnTo>
                    <a:pt x="386" y="218"/>
                  </a:lnTo>
                  <a:lnTo>
                    <a:pt x="369" y="235"/>
                  </a:lnTo>
                  <a:lnTo>
                    <a:pt x="319" y="268"/>
                  </a:lnTo>
                  <a:lnTo>
                    <a:pt x="268" y="268"/>
                  </a:lnTo>
                  <a:lnTo>
                    <a:pt x="218" y="251"/>
                  </a:lnTo>
                  <a:lnTo>
                    <a:pt x="168" y="218"/>
                  </a:lnTo>
                  <a:lnTo>
                    <a:pt x="151" y="184"/>
                  </a:lnTo>
                  <a:lnTo>
                    <a:pt x="118" y="168"/>
                  </a:lnTo>
                  <a:lnTo>
                    <a:pt x="67" y="168"/>
                  </a:lnTo>
                  <a:lnTo>
                    <a:pt x="34" y="184"/>
                  </a:lnTo>
                  <a:lnTo>
                    <a:pt x="0" y="218"/>
                  </a:lnTo>
                  <a:lnTo>
                    <a:pt x="0" y="251"/>
                  </a:lnTo>
                  <a:lnTo>
                    <a:pt x="0" y="302"/>
                  </a:lnTo>
                  <a:lnTo>
                    <a:pt x="17" y="335"/>
                  </a:lnTo>
                  <a:lnTo>
                    <a:pt x="51" y="385"/>
                  </a:lnTo>
                  <a:lnTo>
                    <a:pt x="118" y="419"/>
                  </a:lnTo>
                  <a:lnTo>
                    <a:pt x="168" y="452"/>
                  </a:lnTo>
                  <a:lnTo>
                    <a:pt x="235" y="469"/>
                  </a:lnTo>
                  <a:lnTo>
                    <a:pt x="285" y="469"/>
                  </a:lnTo>
                  <a:lnTo>
                    <a:pt x="386" y="452"/>
                  </a:lnTo>
                  <a:lnTo>
                    <a:pt x="486" y="402"/>
                  </a:lnTo>
                  <a:lnTo>
                    <a:pt x="553" y="335"/>
                  </a:lnTo>
                  <a:lnTo>
                    <a:pt x="587" y="251"/>
                  </a:lnTo>
                  <a:lnTo>
                    <a:pt x="620" y="168"/>
                  </a:lnTo>
                  <a:lnTo>
                    <a:pt x="603" y="67"/>
                  </a:lnTo>
                  <a:lnTo>
                    <a:pt x="603" y="34"/>
                  </a:lnTo>
                  <a:lnTo>
                    <a:pt x="570" y="17"/>
                  </a:lnTo>
                  <a:lnTo>
                    <a:pt x="536"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96" name="Google Shape;7596;p46"/>
            <p:cNvSpPr/>
            <p:nvPr/>
          </p:nvSpPr>
          <p:spPr>
            <a:xfrm>
              <a:off x="3943775" y="2987925"/>
              <a:ext cx="15525" cy="11325"/>
            </a:xfrm>
            <a:custGeom>
              <a:avLst/>
              <a:gdLst/>
              <a:ahLst/>
              <a:cxnLst/>
              <a:rect l="l" t="t" r="r" b="b"/>
              <a:pathLst>
                <a:path w="621" h="453" extrusionOk="0">
                  <a:moveTo>
                    <a:pt x="252" y="0"/>
                  </a:moveTo>
                  <a:lnTo>
                    <a:pt x="152" y="17"/>
                  </a:lnTo>
                  <a:lnTo>
                    <a:pt x="85" y="67"/>
                  </a:lnTo>
                  <a:lnTo>
                    <a:pt x="18" y="134"/>
                  </a:lnTo>
                  <a:lnTo>
                    <a:pt x="1" y="168"/>
                  </a:lnTo>
                  <a:lnTo>
                    <a:pt x="1" y="201"/>
                  </a:lnTo>
                  <a:lnTo>
                    <a:pt x="18" y="252"/>
                  </a:lnTo>
                  <a:lnTo>
                    <a:pt x="34" y="268"/>
                  </a:lnTo>
                  <a:lnTo>
                    <a:pt x="85" y="285"/>
                  </a:lnTo>
                  <a:lnTo>
                    <a:pt x="118" y="285"/>
                  </a:lnTo>
                  <a:lnTo>
                    <a:pt x="152" y="268"/>
                  </a:lnTo>
                  <a:lnTo>
                    <a:pt x="185" y="252"/>
                  </a:lnTo>
                  <a:lnTo>
                    <a:pt x="202" y="218"/>
                  </a:lnTo>
                  <a:lnTo>
                    <a:pt x="235" y="201"/>
                  </a:lnTo>
                  <a:lnTo>
                    <a:pt x="269" y="185"/>
                  </a:lnTo>
                  <a:lnTo>
                    <a:pt x="302" y="185"/>
                  </a:lnTo>
                  <a:lnTo>
                    <a:pt x="353" y="218"/>
                  </a:lnTo>
                  <a:lnTo>
                    <a:pt x="403" y="252"/>
                  </a:lnTo>
                  <a:lnTo>
                    <a:pt x="420" y="285"/>
                  </a:lnTo>
                  <a:lnTo>
                    <a:pt x="420" y="335"/>
                  </a:lnTo>
                  <a:lnTo>
                    <a:pt x="420" y="386"/>
                  </a:lnTo>
                  <a:lnTo>
                    <a:pt x="436" y="419"/>
                  </a:lnTo>
                  <a:lnTo>
                    <a:pt x="470" y="453"/>
                  </a:lnTo>
                  <a:lnTo>
                    <a:pt x="554" y="453"/>
                  </a:lnTo>
                  <a:lnTo>
                    <a:pt x="587" y="436"/>
                  </a:lnTo>
                  <a:lnTo>
                    <a:pt x="604" y="402"/>
                  </a:lnTo>
                  <a:lnTo>
                    <a:pt x="621" y="369"/>
                  </a:lnTo>
                  <a:lnTo>
                    <a:pt x="621" y="302"/>
                  </a:lnTo>
                  <a:lnTo>
                    <a:pt x="621" y="235"/>
                  </a:lnTo>
                  <a:lnTo>
                    <a:pt x="587" y="185"/>
                  </a:lnTo>
                  <a:lnTo>
                    <a:pt x="554" y="134"/>
                  </a:lnTo>
                  <a:lnTo>
                    <a:pt x="520" y="84"/>
                  </a:lnTo>
                  <a:lnTo>
                    <a:pt x="470" y="34"/>
                  </a:lnTo>
                  <a:lnTo>
                    <a:pt x="403" y="17"/>
                  </a:lnTo>
                  <a:lnTo>
                    <a:pt x="336"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597" name="Google Shape;7597;p46"/>
            <p:cNvSpPr/>
            <p:nvPr/>
          </p:nvSpPr>
          <p:spPr>
            <a:xfrm>
              <a:off x="3936250" y="3000075"/>
              <a:ext cx="22625" cy="30575"/>
            </a:xfrm>
            <a:custGeom>
              <a:avLst/>
              <a:gdLst/>
              <a:ahLst/>
              <a:cxnLst/>
              <a:rect l="l" t="t" r="r" b="b"/>
              <a:pathLst>
                <a:path w="905" h="1223" extrusionOk="0">
                  <a:moveTo>
                    <a:pt x="285" y="0"/>
                  </a:moveTo>
                  <a:lnTo>
                    <a:pt x="218" y="17"/>
                  </a:lnTo>
                  <a:lnTo>
                    <a:pt x="151" y="50"/>
                  </a:lnTo>
                  <a:lnTo>
                    <a:pt x="101" y="101"/>
                  </a:lnTo>
                  <a:lnTo>
                    <a:pt x="51" y="151"/>
                  </a:lnTo>
                  <a:lnTo>
                    <a:pt x="17" y="218"/>
                  </a:lnTo>
                  <a:lnTo>
                    <a:pt x="0" y="285"/>
                  </a:lnTo>
                  <a:lnTo>
                    <a:pt x="0" y="352"/>
                  </a:lnTo>
                  <a:lnTo>
                    <a:pt x="0" y="436"/>
                  </a:lnTo>
                  <a:lnTo>
                    <a:pt x="17" y="503"/>
                  </a:lnTo>
                  <a:lnTo>
                    <a:pt x="51" y="570"/>
                  </a:lnTo>
                  <a:lnTo>
                    <a:pt x="101" y="620"/>
                  </a:lnTo>
                  <a:lnTo>
                    <a:pt x="151" y="653"/>
                  </a:lnTo>
                  <a:lnTo>
                    <a:pt x="218" y="687"/>
                  </a:lnTo>
                  <a:lnTo>
                    <a:pt x="285" y="720"/>
                  </a:lnTo>
                  <a:lnTo>
                    <a:pt x="536" y="720"/>
                  </a:lnTo>
                  <a:lnTo>
                    <a:pt x="603" y="737"/>
                  </a:lnTo>
                  <a:lnTo>
                    <a:pt x="654" y="771"/>
                  </a:lnTo>
                  <a:lnTo>
                    <a:pt x="687" y="821"/>
                  </a:lnTo>
                  <a:lnTo>
                    <a:pt x="704" y="888"/>
                  </a:lnTo>
                  <a:lnTo>
                    <a:pt x="704" y="1122"/>
                  </a:lnTo>
                  <a:lnTo>
                    <a:pt x="721" y="1156"/>
                  </a:lnTo>
                  <a:lnTo>
                    <a:pt x="737" y="1189"/>
                  </a:lnTo>
                  <a:lnTo>
                    <a:pt x="771" y="1206"/>
                  </a:lnTo>
                  <a:lnTo>
                    <a:pt x="804" y="1223"/>
                  </a:lnTo>
                  <a:lnTo>
                    <a:pt x="838" y="1206"/>
                  </a:lnTo>
                  <a:lnTo>
                    <a:pt x="871" y="1189"/>
                  </a:lnTo>
                  <a:lnTo>
                    <a:pt x="905" y="1156"/>
                  </a:lnTo>
                  <a:lnTo>
                    <a:pt x="905" y="1122"/>
                  </a:lnTo>
                  <a:lnTo>
                    <a:pt x="905" y="888"/>
                  </a:lnTo>
                  <a:lnTo>
                    <a:pt x="905" y="821"/>
                  </a:lnTo>
                  <a:lnTo>
                    <a:pt x="871" y="754"/>
                  </a:lnTo>
                  <a:lnTo>
                    <a:pt x="838" y="687"/>
                  </a:lnTo>
                  <a:lnTo>
                    <a:pt x="804" y="637"/>
                  </a:lnTo>
                  <a:lnTo>
                    <a:pt x="737" y="586"/>
                  </a:lnTo>
                  <a:lnTo>
                    <a:pt x="670" y="553"/>
                  </a:lnTo>
                  <a:lnTo>
                    <a:pt x="603" y="536"/>
                  </a:lnTo>
                  <a:lnTo>
                    <a:pt x="536" y="519"/>
                  </a:lnTo>
                  <a:lnTo>
                    <a:pt x="352" y="519"/>
                  </a:lnTo>
                  <a:lnTo>
                    <a:pt x="302" y="503"/>
                  </a:lnTo>
                  <a:lnTo>
                    <a:pt x="252" y="469"/>
                  </a:lnTo>
                  <a:lnTo>
                    <a:pt x="218" y="419"/>
                  </a:lnTo>
                  <a:lnTo>
                    <a:pt x="201" y="352"/>
                  </a:lnTo>
                  <a:lnTo>
                    <a:pt x="218" y="302"/>
                  </a:lnTo>
                  <a:lnTo>
                    <a:pt x="252" y="251"/>
                  </a:lnTo>
                  <a:lnTo>
                    <a:pt x="302" y="201"/>
                  </a:lnTo>
                  <a:lnTo>
                    <a:pt x="352" y="201"/>
                  </a:lnTo>
                  <a:lnTo>
                    <a:pt x="402" y="184"/>
                  </a:lnTo>
                  <a:lnTo>
                    <a:pt x="436" y="168"/>
                  </a:lnTo>
                  <a:lnTo>
                    <a:pt x="453" y="134"/>
                  </a:lnTo>
                  <a:lnTo>
                    <a:pt x="453" y="101"/>
                  </a:lnTo>
                  <a:lnTo>
                    <a:pt x="453" y="50"/>
                  </a:lnTo>
                  <a:lnTo>
                    <a:pt x="436" y="17"/>
                  </a:lnTo>
                  <a:lnTo>
                    <a:pt x="402"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grpSp>
      <p:sp>
        <p:nvSpPr>
          <p:cNvPr id="7598" name="Google Shape;7598;p46"/>
          <p:cNvSpPr/>
          <p:nvPr/>
        </p:nvSpPr>
        <p:spPr>
          <a:xfrm>
            <a:off x="5762953" y="1620936"/>
            <a:ext cx="857600" cy="857600"/>
          </a:xfrm>
          <a:prstGeom prst="ellipse">
            <a:avLst/>
          </a:prstGeom>
          <a:solidFill>
            <a:schemeClr val="accent4"/>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Inter"/>
              <a:ea typeface="Inter"/>
              <a:cs typeface="Inter"/>
              <a:sym typeface="Inter"/>
            </a:endParaRPr>
          </a:p>
        </p:txBody>
      </p:sp>
      <p:grpSp>
        <p:nvGrpSpPr>
          <p:cNvPr id="7599" name="Google Shape;7599;p46"/>
          <p:cNvGrpSpPr/>
          <p:nvPr/>
        </p:nvGrpSpPr>
        <p:grpSpPr>
          <a:xfrm>
            <a:off x="5958150" y="1894935"/>
            <a:ext cx="467327" cy="309752"/>
            <a:chOff x="878123" y="1232097"/>
            <a:chExt cx="422895" cy="280302"/>
          </a:xfrm>
        </p:grpSpPr>
        <p:sp>
          <p:nvSpPr>
            <p:cNvPr id="7600" name="Google Shape;7600;p46"/>
            <p:cNvSpPr/>
            <p:nvPr/>
          </p:nvSpPr>
          <p:spPr>
            <a:xfrm>
              <a:off x="1022415" y="1413762"/>
              <a:ext cx="134311" cy="20492"/>
            </a:xfrm>
            <a:custGeom>
              <a:avLst/>
              <a:gdLst/>
              <a:ahLst/>
              <a:cxnLst/>
              <a:rect l="l" t="t" r="r" b="b"/>
              <a:pathLst>
                <a:path w="1265" h="193" extrusionOk="0">
                  <a:moveTo>
                    <a:pt x="49" y="1"/>
                  </a:moveTo>
                  <a:lnTo>
                    <a:pt x="17" y="33"/>
                  </a:lnTo>
                  <a:lnTo>
                    <a:pt x="1" y="49"/>
                  </a:lnTo>
                  <a:lnTo>
                    <a:pt x="1" y="97"/>
                  </a:lnTo>
                  <a:lnTo>
                    <a:pt x="1" y="129"/>
                  </a:lnTo>
                  <a:lnTo>
                    <a:pt x="17" y="161"/>
                  </a:lnTo>
                  <a:lnTo>
                    <a:pt x="49" y="177"/>
                  </a:lnTo>
                  <a:lnTo>
                    <a:pt x="97" y="193"/>
                  </a:lnTo>
                  <a:lnTo>
                    <a:pt x="1168" y="193"/>
                  </a:lnTo>
                  <a:lnTo>
                    <a:pt x="1216" y="177"/>
                  </a:lnTo>
                  <a:lnTo>
                    <a:pt x="1248" y="161"/>
                  </a:lnTo>
                  <a:lnTo>
                    <a:pt x="1264" y="129"/>
                  </a:lnTo>
                  <a:lnTo>
                    <a:pt x="1264" y="97"/>
                  </a:lnTo>
                  <a:lnTo>
                    <a:pt x="1264" y="49"/>
                  </a:lnTo>
                  <a:lnTo>
                    <a:pt x="1248" y="33"/>
                  </a:lnTo>
                  <a:lnTo>
                    <a:pt x="1216"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601" name="Google Shape;7601;p46"/>
            <p:cNvSpPr/>
            <p:nvPr/>
          </p:nvSpPr>
          <p:spPr>
            <a:xfrm>
              <a:off x="878123" y="1232097"/>
              <a:ext cx="422895" cy="280302"/>
            </a:xfrm>
            <a:custGeom>
              <a:avLst/>
              <a:gdLst/>
              <a:ahLst/>
              <a:cxnLst/>
              <a:rect l="l" t="t" r="r" b="b"/>
              <a:pathLst>
                <a:path w="3983" h="2640" extrusionOk="0">
                  <a:moveTo>
                    <a:pt x="400" y="800"/>
                  </a:moveTo>
                  <a:lnTo>
                    <a:pt x="400" y="816"/>
                  </a:lnTo>
                  <a:lnTo>
                    <a:pt x="400" y="880"/>
                  </a:lnTo>
                  <a:lnTo>
                    <a:pt x="240" y="880"/>
                  </a:lnTo>
                  <a:lnTo>
                    <a:pt x="208" y="864"/>
                  </a:lnTo>
                  <a:lnTo>
                    <a:pt x="192" y="848"/>
                  </a:lnTo>
                  <a:lnTo>
                    <a:pt x="192" y="816"/>
                  </a:lnTo>
                  <a:lnTo>
                    <a:pt x="192" y="800"/>
                  </a:lnTo>
                  <a:close/>
                  <a:moveTo>
                    <a:pt x="3791" y="800"/>
                  </a:moveTo>
                  <a:lnTo>
                    <a:pt x="3791" y="816"/>
                  </a:lnTo>
                  <a:lnTo>
                    <a:pt x="3791" y="848"/>
                  </a:lnTo>
                  <a:lnTo>
                    <a:pt x="3775" y="864"/>
                  </a:lnTo>
                  <a:lnTo>
                    <a:pt x="3743" y="880"/>
                  </a:lnTo>
                  <a:lnTo>
                    <a:pt x="3583" y="880"/>
                  </a:lnTo>
                  <a:lnTo>
                    <a:pt x="3583" y="816"/>
                  </a:lnTo>
                  <a:lnTo>
                    <a:pt x="3583" y="800"/>
                  </a:lnTo>
                  <a:close/>
                  <a:moveTo>
                    <a:pt x="2799" y="192"/>
                  </a:moveTo>
                  <a:lnTo>
                    <a:pt x="2895" y="208"/>
                  </a:lnTo>
                  <a:lnTo>
                    <a:pt x="2975" y="256"/>
                  </a:lnTo>
                  <a:lnTo>
                    <a:pt x="3039" y="320"/>
                  </a:lnTo>
                  <a:lnTo>
                    <a:pt x="3087" y="400"/>
                  </a:lnTo>
                  <a:lnTo>
                    <a:pt x="3311" y="976"/>
                  </a:lnTo>
                  <a:lnTo>
                    <a:pt x="3295" y="992"/>
                  </a:lnTo>
                  <a:lnTo>
                    <a:pt x="3199" y="1008"/>
                  </a:lnTo>
                  <a:lnTo>
                    <a:pt x="3103" y="1024"/>
                  </a:lnTo>
                  <a:lnTo>
                    <a:pt x="880" y="1024"/>
                  </a:lnTo>
                  <a:lnTo>
                    <a:pt x="784" y="1008"/>
                  </a:lnTo>
                  <a:lnTo>
                    <a:pt x="704" y="992"/>
                  </a:lnTo>
                  <a:lnTo>
                    <a:pt x="672" y="976"/>
                  </a:lnTo>
                  <a:lnTo>
                    <a:pt x="896" y="400"/>
                  </a:lnTo>
                  <a:lnTo>
                    <a:pt x="944" y="320"/>
                  </a:lnTo>
                  <a:lnTo>
                    <a:pt x="1008" y="256"/>
                  </a:lnTo>
                  <a:lnTo>
                    <a:pt x="1088" y="208"/>
                  </a:lnTo>
                  <a:lnTo>
                    <a:pt x="1184" y="192"/>
                  </a:lnTo>
                  <a:close/>
                  <a:moveTo>
                    <a:pt x="3375" y="1168"/>
                  </a:moveTo>
                  <a:lnTo>
                    <a:pt x="3423" y="1280"/>
                  </a:lnTo>
                  <a:lnTo>
                    <a:pt x="3455" y="1360"/>
                  </a:lnTo>
                  <a:lnTo>
                    <a:pt x="3455" y="1440"/>
                  </a:lnTo>
                  <a:lnTo>
                    <a:pt x="3455" y="2064"/>
                  </a:lnTo>
                  <a:lnTo>
                    <a:pt x="3439" y="2096"/>
                  </a:lnTo>
                  <a:lnTo>
                    <a:pt x="3423" y="2112"/>
                  </a:lnTo>
                  <a:lnTo>
                    <a:pt x="576" y="2112"/>
                  </a:lnTo>
                  <a:lnTo>
                    <a:pt x="544" y="2096"/>
                  </a:lnTo>
                  <a:lnTo>
                    <a:pt x="528" y="2064"/>
                  </a:lnTo>
                  <a:lnTo>
                    <a:pt x="528" y="1440"/>
                  </a:lnTo>
                  <a:lnTo>
                    <a:pt x="528" y="1360"/>
                  </a:lnTo>
                  <a:lnTo>
                    <a:pt x="560" y="1296"/>
                  </a:lnTo>
                  <a:lnTo>
                    <a:pt x="608" y="1168"/>
                  </a:lnTo>
                  <a:lnTo>
                    <a:pt x="640" y="1168"/>
                  </a:lnTo>
                  <a:lnTo>
                    <a:pt x="752" y="1200"/>
                  </a:lnTo>
                  <a:lnTo>
                    <a:pt x="880" y="1216"/>
                  </a:lnTo>
                  <a:lnTo>
                    <a:pt x="3103" y="1216"/>
                  </a:lnTo>
                  <a:lnTo>
                    <a:pt x="3231" y="1200"/>
                  </a:lnTo>
                  <a:lnTo>
                    <a:pt x="3343" y="1168"/>
                  </a:lnTo>
                  <a:close/>
                  <a:moveTo>
                    <a:pt x="528" y="2288"/>
                  </a:moveTo>
                  <a:lnTo>
                    <a:pt x="576" y="2304"/>
                  </a:lnTo>
                  <a:lnTo>
                    <a:pt x="816" y="2304"/>
                  </a:lnTo>
                  <a:lnTo>
                    <a:pt x="816" y="2400"/>
                  </a:lnTo>
                  <a:lnTo>
                    <a:pt x="800" y="2432"/>
                  </a:lnTo>
                  <a:lnTo>
                    <a:pt x="768" y="2448"/>
                  </a:lnTo>
                  <a:lnTo>
                    <a:pt x="576" y="2448"/>
                  </a:lnTo>
                  <a:lnTo>
                    <a:pt x="544" y="2432"/>
                  </a:lnTo>
                  <a:lnTo>
                    <a:pt x="528" y="2400"/>
                  </a:lnTo>
                  <a:lnTo>
                    <a:pt x="528" y="2288"/>
                  </a:lnTo>
                  <a:close/>
                  <a:moveTo>
                    <a:pt x="3455" y="2288"/>
                  </a:moveTo>
                  <a:lnTo>
                    <a:pt x="3455" y="2400"/>
                  </a:lnTo>
                  <a:lnTo>
                    <a:pt x="3439" y="2432"/>
                  </a:lnTo>
                  <a:lnTo>
                    <a:pt x="3423" y="2448"/>
                  </a:lnTo>
                  <a:lnTo>
                    <a:pt x="3215" y="2448"/>
                  </a:lnTo>
                  <a:lnTo>
                    <a:pt x="3183" y="2432"/>
                  </a:lnTo>
                  <a:lnTo>
                    <a:pt x="3167" y="2400"/>
                  </a:lnTo>
                  <a:lnTo>
                    <a:pt x="3167" y="2304"/>
                  </a:lnTo>
                  <a:lnTo>
                    <a:pt x="3423" y="2304"/>
                  </a:lnTo>
                  <a:lnTo>
                    <a:pt x="3455" y="2288"/>
                  </a:lnTo>
                  <a:close/>
                  <a:moveTo>
                    <a:pt x="1184" y="0"/>
                  </a:moveTo>
                  <a:lnTo>
                    <a:pt x="1104" y="16"/>
                  </a:lnTo>
                  <a:lnTo>
                    <a:pt x="1040" y="32"/>
                  </a:lnTo>
                  <a:lnTo>
                    <a:pt x="960" y="48"/>
                  </a:lnTo>
                  <a:lnTo>
                    <a:pt x="896" y="96"/>
                  </a:lnTo>
                  <a:lnTo>
                    <a:pt x="848" y="144"/>
                  </a:lnTo>
                  <a:lnTo>
                    <a:pt x="800" y="192"/>
                  </a:lnTo>
                  <a:lnTo>
                    <a:pt x="752" y="256"/>
                  </a:lnTo>
                  <a:lnTo>
                    <a:pt x="720" y="320"/>
                  </a:lnTo>
                  <a:lnTo>
                    <a:pt x="576" y="720"/>
                  </a:lnTo>
                  <a:lnTo>
                    <a:pt x="544" y="672"/>
                  </a:lnTo>
                  <a:lnTo>
                    <a:pt x="496" y="640"/>
                  </a:lnTo>
                  <a:lnTo>
                    <a:pt x="448" y="624"/>
                  </a:lnTo>
                  <a:lnTo>
                    <a:pt x="400" y="608"/>
                  </a:lnTo>
                  <a:lnTo>
                    <a:pt x="192" y="608"/>
                  </a:lnTo>
                  <a:lnTo>
                    <a:pt x="112" y="624"/>
                  </a:lnTo>
                  <a:lnTo>
                    <a:pt x="48" y="672"/>
                  </a:lnTo>
                  <a:lnTo>
                    <a:pt x="16" y="736"/>
                  </a:lnTo>
                  <a:lnTo>
                    <a:pt x="0" y="816"/>
                  </a:lnTo>
                  <a:lnTo>
                    <a:pt x="0" y="864"/>
                  </a:lnTo>
                  <a:lnTo>
                    <a:pt x="16" y="912"/>
                  </a:lnTo>
                  <a:lnTo>
                    <a:pt x="48" y="960"/>
                  </a:lnTo>
                  <a:lnTo>
                    <a:pt x="80" y="1008"/>
                  </a:lnTo>
                  <a:lnTo>
                    <a:pt x="112" y="1040"/>
                  </a:lnTo>
                  <a:lnTo>
                    <a:pt x="160" y="1056"/>
                  </a:lnTo>
                  <a:lnTo>
                    <a:pt x="208" y="1072"/>
                  </a:lnTo>
                  <a:lnTo>
                    <a:pt x="432" y="1072"/>
                  </a:lnTo>
                  <a:lnTo>
                    <a:pt x="368" y="1216"/>
                  </a:lnTo>
                  <a:lnTo>
                    <a:pt x="352" y="1328"/>
                  </a:lnTo>
                  <a:lnTo>
                    <a:pt x="336" y="1440"/>
                  </a:lnTo>
                  <a:lnTo>
                    <a:pt x="336" y="2064"/>
                  </a:lnTo>
                  <a:lnTo>
                    <a:pt x="336" y="2400"/>
                  </a:lnTo>
                  <a:lnTo>
                    <a:pt x="352" y="2496"/>
                  </a:lnTo>
                  <a:lnTo>
                    <a:pt x="400" y="2576"/>
                  </a:lnTo>
                  <a:lnTo>
                    <a:pt x="480" y="2623"/>
                  </a:lnTo>
                  <a:lnTo>
                    <a:pt x="576" y="2639"/>
                  </a:lnTo>
                  <a:lnTo>
                    <a:pt x="768" y="2639"/>
                  </a:lnTo>
                  <a:lnTo>
                    <a:pt x="864" y="2623"/>
                  </a:lnTo>
                  <a:lnTo>
                    <a:pt x="928" y="2576"/>
                  </a:lnTo>
                  <a:lnTo>
                    <a:pt x="992" y="2496"/>
                  </a:lnTo>
                  <a:lnTo>
                    <a:pt x="1008" y="2400"/>
                  </a:lnTo>
                  <a:lnTo>
                    <a:pt x="1008" y="2304"/>
                  </a:lnTo>
                  <a:lnTo>
                    <a:pt x="2975" y="2304"/>
                  </a:lnTo>
                  <a:lnTo>
                    <a:pt x="2975" y="2400"/>
                  </a:lnTo>
                  <a:lnTo>
                    <a:pt x="3007" y="2496"/>
                  </a:lnTo>
                  <a:lnTo>
                    <a:pt x="3055" y="2576"/>
                  </a:lnTo>
                  <a:lnTo>
                    <a:pt x="3119" y="2623"/>
                  </a:lnTo>
                  <a:lnTo>
                    <a:pt x="3215" y="2639"/>
                  </a:lnTo>
                  <a:lnTo>
                    <a:pt x="3423" y="2639"/>
                  </a:lnTo>
                  <a:lnTo>
                    <a:pt x="3503" y="2623"/>
                  </a:lnTo>
                  <a:lnTo>
                    <a:pt x="3583" y="2576"/>
                  </a:lnTo>
                  <a:lnTo>
                    <a:pt x="3631" y="2496"/>
                  </a:lnTo>
                  <a:lnTo>
                    <a:pt x="3647" y="2400"/>
                  </a:lnTo>
                  <a:lnTo>
                    <a:pt x="3647" y="2064"/>
                  </a:lnTo>
                  <a:lnTo>
                    <a:pt x="3647" y="1440"/>
                  </a:lnTo>
                  <a:lnTo>
                    <a:pt x="3631" y="1328"/>
                  </a:lnTo>
                  <a:lnTo>
                    <a:pt x="3615" y="1216"/>
                  </a:lnTo>
                  <a:lnTo>
                    <a:pt x="3551" y="1072"/>
                  </a:lnTo>
                  <a:lnTo>
                    <a:pt x="3775" y="1072"/>
                  </a:lnTo>
                  <a:lnTo>
                    <a:pt x="3823" y="1056"/>
                  </a:lnTo>
                  <a:lnTo>
                    <a:pt x="3871" y="1040"/>
                  </a:lnTo>
                  <a:lnTo>
                    <a:pt x="3903" y="1008"/>
                  </a:lnTo>
                  <a:lnTo>
                    <a:pt x="3935" y="960"/>
                  </a:lnTo>
                  <a:lnTo>
                    <a:pt x="3967" y="912"/>
                  </a:lnTo>
                  <a:lnTo>
                    <a:pt x="3983" y="864"/>
                  </a:lnTo>
                  <a:lnTo>
                    <a:pt x="3983" y="816"/>
                  </a:lnTo>
                  <a:lnTo>
                    <a:pt x="3967" y="736"/>
                  </a:lnTo>
                  <a:lnTo>
                    <a:pt x="3935" y="672"/>
                  </a:lnTo>
                  <a:lnTo>
                    <a:pt x="3871" y="624"/>
                  </a:lnTo>
                  <a:lnTo>
                    <a:pt x="3791" y="608"/>
                  </a:lnTo>
                  <a:lnTo>
                    <a:pt x="3583" y="608"/>
                  </a:lnTo>
                  <a:lnTo>
                    <a:pt x="3535" y="624"/>
                  </a:lnTo>
                  <a:lnTo>
                    <a:pt x="3487" y="640"/>
                  </a:lnTo>
                  <a:lnTo>
                    <a:pt x="3439" y="672"/>
                  </a:lnTo>
                  <a:lnTo>
                    <a:pt x="3423" y="720"/>
                  </a:lnTo>
                  <a:lnTo>
                    <a:pt x="3263" y="320"/>
                  </a:lnTo>
                  <a:lnTo>
                    <a:pt x="3231" y="256"/>
                  </a:lnTo>
                  <a:lnTo>
                    <a:pt x="3199" y="192"/>
                  </a:lnTo>
                  <a:lnTo>
                    <a:pt x="3135" y="144"/>
                  </a:lnTo>
                  <a:lnTo>
                    <a:pt x="3087" y="96"/>
                  </a:lnTo>
                  <a:lnTo>
                    <a:pt x="3023" y="48"/>
                  </a:lnTo>
                  <a:lnTo>
                    <a:pt x="2943" y="32"/>
                  </a:lnTo>
                  <a:lnTo>
                    <a:pt x="2879" y="16"/>
                  </a:lnTo>
                  <a:lnTo>
                    <a:pt x="2799"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602" name="Google Shape;7602;p46"/>
            <p:cNvSpPr/>
            <p:nvPr/>
          </p:nvSpPr>
          <p:spPr>
            <a:xfrm>
              <a:off x="956161" y="1401870"/>
              <a:ext cx="34082" cy="34082"/>
            </a:xfrm>
            <a:custGeom>
              <a:avLst/>
              <a:gdLst/>
              <a:ahLst/>
              <a:cxnLst/>
              <a:rect l="l" t="t" r="r" b="b"/>
              <a:pathLst>
                <a:path w="321" h="321" extrusionOk="0">
                  <a:moveTo>
                    <a:pt x="97" y="1"/>
                  </a:moveTo>
                  <a:lnTo>
                    <a:pt x="49" y="49"/>
                  </a:lnTo>
                  <a:lnTo>
                    <a:pt x="1" y="97"/>
                  </a:lnTo>
                  <a:lnTo>
                    <a:pt x="1" y="161"/>
                  </a:lnTo>
                  <a:lnTo>
                    <a:pt x="1" y="225"/>
                  </a:lnTo>
                  <a:lnTo>
                    <a:pt x="49" y="273"/>
                  </a:lnTo>
                  <a:lnTo>
                    <a:pt x="97" y="305"/>
                  </a:lnTo>
                  <a:lnTo>
                    <a:pt x="161" y="321"/>
                  </a:lnTo>
                  <a:lnTo>
                    <a:pt x="225" y="305"/>
                  </a:lnTo>
                  <a:lnTo>
                    <a:pt x="273" y="273"/>
                  </a:lnTo>
                  <a:lnTo>
                    <a:pt x="305" y="225"/>
                  </a:lnTo>
                  <a:lnTo>
                    <a:pt x="321" y="161"/>
                  </a:lnTo>
                  <a:lnTo>
                    <a:pt x="305" y="97"/>
                  </a:lnTo>
                  <a:lnTo>
                    <a:pt x="273" y="49"/>
                  </a:lnTo>
                  <a:lnTo>
                    <a:pt x="225"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603" name="Google Shape;7603;p46"/>
            <p:cNvSpPr/>
            <p:nvPr/>
          </p:nvSpPr>
          <p:spPr>
            <a:xfrm>
              <a:off x="1188898" y="1401870"/>
              <a:ext cx="35675" cy="34082"/>
            </a:xfrm>
            <a:custGeom>
              <a:avLst/>
              <a:gdLst/>
              <a:ahLst/>
              <a:cxnLst/>
              <a:rect l="l" t="t" r="r" b="b"/>
              <a:pathLst>
                <a:path w="336" h="321" extrusionOk="0">
                  <a:moveTo>
                    <a:pt x="112" y="1"/>
                  </a:moveTo>
                  <a:lnTo>
                    <a:pt x="48" y="49"/>
                  </a:lnTo>
                  <a:lnTo>
                    <a:pt x="16" y="97"/>
                  </a:lnTo>
                  <a:lnTo>
                    <a:pt x="0" y="161"/>
                  </a:lnTo>
                  <a:lnTo>
                    <a:pt x="16" y="225"/>
                  </a:lnTo>
                  <a:lnTo>
                    <a:pt x="48" y="273"/>
                  </a:lnTo>
                  <a:lnTo>
                    <a:pt x="112" y="305"/>
                  </a:lnTo>
                  <a:lnTo>
                    <a:pt x="160" y="321"/>
                  </a:lnTo>
                  <a:lnTo>
                    <a:pt x="224" y="305"/>
                  </a:lnTo>
                  <a:lnTo>
                    <a:pt x="288" y="273"/>
                  </a:lnTo>
                  <a:lnTo>
                    <a:pt x="320" y="225"/>
                  </a:lnTo>
                  <a:lnTo>
                    <a:pt x="336" y="161"/>
                  </a:lnTo>
                  <a:lnTo>
                    <a:pt x="320" y="97"/>
                  </a:lnTo>
                  <a:lnTo>
                    <a:pt x="288" y="49"/>
                  </a:lnTo>
                  <a:lnTo>
                    <a:pt x="224"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grpSp>
      <p:sp>
        <p:nvSpPr>
          <p:cNvPr id="2" name="TextBox 1">
            <a:extLst>
              <a:ext uri="{FF2B5EF4-FFF2-40B4-BE49-F238E27FC236}">
                <a16:creationId xmlns:a16="http://schemas.microsoft.com/office/drawing/2014/main" id="{A68D6930-DEFE-86AD-CD21-3BFEBF7F2E52}"/>
              </a:ext>
            </a:extLst>
          </p:cNvPr>
          <p:cNvSpPr txBox="1"/>
          <p:nvPr/>
        </p:nvSpPr>
        <p:spPr>
          <a:xfrm>
            <a:off x="402866" y="6182962"/>
            <a:ext cx="7905023" cy="646331"/>
          </a:xfrm>
          <a:prstGeom prst="rect">
            <a:avLst/>
          </a:prstGeom>
          <a:noFill/>
        </p:spPr>
        <p:txBody>
          <a:bodyPr wrap="square" rtlCol="0">
            <a:spAutoFit/>
          </a:bodyPr>
          <a:lstStyle/>
          <a:p>
            <a:r>
              <a:rPr lang="en-US" dirty="0"/>
              <a:t>                     *Estimates based on internal data as of January 2023.</a:t>
            </a:r>
          </a:p>
          <a:p>
            <a:endParaRPr lang="en-US" dirty="0"/>
          </a:p>
        </p:txBody>
      </p:sp>
    </p:spTree>
    <p:extLst>
      <p:ext uri="{BB962C8B-B14F-4D97-AF65-F5344CB8AC3E}">
        <p14:creationId xmlns:p14="http://schemas.microsoft.com/office/powerpoint/2010/main" val="708153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2F0F9">
            <a:alpha val="58040"/>
          </a:srgbClr>
        </a:solidFill>
        <a:effectLst/>
      </p:bgPr>
    </p:bg>
    <p:spTree>
      <p:nvGrpSpPr>
        <p:cNvPr id="1" name="Shape 7607"/>
        <p:cNvGrpSpPr/>
        <p:nvPr/>
      </p:nvGrpSpPr>
      <p:grpSpPr>
        <a:xfrm>
          <a:off x="0" y="0"/>
          <a:ext cx="0" cy="0"/>
          <a:chOff x="0" y="0"/>
          <a:chExt cx="0" cy="0"/>
        </a:xfrm>
      </p:grpSpPr>
      <p:sp>
        <p:nvSpPr>
          <p:cNvPr id="7608" name="Google Shape;7608;p47"/>
          <p:cNvSpPr txBox="1">
            <a:spLocks noGrp="1"/>
          </p:cNvSpPr>
          <p:nvPr>
            <p:ph type="sldNum" idx="12"/>
          </p:nvPr>
        </p:nvSpPr>
        <p:spPr>
          <a:xfrm>
            <a:off x="11603133" y="6374033"/>
            <a:ext cx="425200" cy="363600"/>
          </a:xfrm>
          <a:prstGeom prst="rect">
            <a:avLst/>
          </a:prstGeom>
          <a:noFill/>
          <a:ln>
            <a:noFill/>
          </a:ln>
        </p:spPr>
        <p:txBody>
          <a:bodyPr spcFirstLastPara="1" wrap="square" lIns="121900" tIns="121900" rIns="121900" bIns="121900" anchor="ctr" anchorCtr="0">
            <a:normAutofit fontScale="92500" lnSpcReduction="20000"/>
          </a:bodyPr>
          <a:lstStyle/>
          <a:p>
            <a:pPr defTabSz="1219170"/>
            <a:fld id="{00000000-1234-1234-1234-123412341234}" type="slidenum">
              <a:rPr lang="en" kern="0">
                <a:solidFill>
                  <a:srgbClr val="7C868F"/>
                </a:solidFill>
              </a:rPr>
              <a:pPr defTabSz="1219170"/>
              <a:t>9</a:t>
            </a:fld>
            <a:endParaRPr kern="0">
              <a:solidFill>
                <a:srgbClr val="7C868F"/>
              </a:solidFill>
            </a:endParaRPr>
          </a:p>
        </p:txBody>
      </p:sp>
      <p:sp>
        <p:nvSpPr>
          <p:cNvPr id="7609" name="Google Shape;7609;p47"/>
          <p:cNvSpPr/>
          <p:nvPr/>
        </p:nvSpPr>
        <p:spPr>
          <a:xfrm>
            <a:off x="4201333" y="1393300"/>
            <a:ext cx="3877200" cy="4664800"/>
          </a:xfrm>
          <a:prstGeom prst="roundRect">
            <a:avLst>
              <a:gd name="adj" fmla="val 5336"/>
            </a:avLst>
          </a:prstGeom>
          <a:solidFill>
            <a:srgbClr val="FFFFFF"/>
          </a:solidFill>
          <a:ln w="38100" cap="flat" cmpd="sng">
            <a:solidFill>
              <a:schemeClr val="dk1"/>
            </a:solidFill>
            <a:prstDash val="solid"/>
            <a:round/>
            <a:headEnd type="none" w="sm" len="sm"/>
            <a:tailEnd type="none" w="sm" len="sm"/>
          </a:ln>
          <a:effectLst>
            <a:outerShdw blurRad="514350" dist="114300" dir="5400000" algn="bl" rotWithShape="0">
              <a:srgbClr val="D2D6D9">
                <a:alpha val="49800"/>
              </a:srgbClr>
            </a:outerShdw>
          </a:effectLst>
        </p:spPr>
        <p:txBody>
          <a:bodyPr spcFirstLastPara="1" wrap="square" lIns="195067" tIns="975333" rIns="0" bIns="121900" anchor="t" anchorCtr="0">
            <a:noAutofit/>
          </a:bodyPr>
          <a:lstStyle/>
          <a:p>
            <a:pPr defTabSz="1219170">
              <a:spcBef>
                <a:spcPts val="1600"/>
              </a:spcBef>
              <a:buClr>
                <a:srgbClr val="000000"/>
              </a:buClr>
              <a:buSzPts val="1730"/>
            </a:pPr>
            <a:r>
              <a:rPr lang="en" sz="2667" kern="0">
                <a:solidFill>
                  <a:srgbClr val="253746"/>
                </a:solidFill>
                <a:latin typeface="Inter ExtraBold"/>
                <a:ea typeface="Inter ExtraBold"/>
                <a:cs typeface="Inter ExtraBold"/>
                <a:sym typeface="Inter ExtraBold"/>
              </a:rPr>
              <a:t>Operational Confidence:</a:t>
            </a:r>
            <a:endParaRPr sz="2667" kern="0">
              <a:solidFill>
                <a:srgbClr val="253746"/>
              </a:solidFill>
              <a:latin typeface="Inter ExtraBold"/>
              <a:ea typeface="Inter ExtraBold"/>
              <a:cs typeface="Inter ExtraBold"/>
              <a:sym typeface="Inter ExtraBold"/>
            </a:endParaRPr>
          </a:p>
          <a:p>
            <a:pPr defTabSz="1219170">
              <a:spcBef>
                <a:spcPts val="1600"/>
              </a:spcBef>
              <a:buClr>
                <a:srgbClr val="000000"/>
              </a:buClr>
              <a:buSzPts val="1730"/>
            </a:pPr>
            <a:r>
              <a:rPr lang="en" sz="2667" kern="0">
                <a:solidFill>
                  <a:srgbClr val="253746"/>
                </a:solidFill>
                <a:latin typeface="Inter"/>
                <a:ea typeface="Inter"/>
                <a:cs typeface="Inter"/>
                <a:sym typeface="Inter"/>
              </a:rPr>
              <a:t>Predictive modeling factors in climate, terrain, and payload to remove "range anxiety" from the driver equation.</a:t>
            </a:r>
            <a:endParaRPr sz="2667" kern="0">
              <a:solidFill>
                <a:srgbClr val="253746"/>
              </a:solidFill>
              <a:latin typeface="Inter ExtraBold"/>
              <a:ea typeface="Inter ExtraBold"/>
              <a:cs typeface="Inter ExtraBold"/>
              <a:sym typeface="Inter ExtraBold"/>
            </a:endParaRPr>
          </a:p>
          <a:p>
            <a:pPr defTabSz="1219170">
              <a:lnSpc>
                <a:spcPct val="115000"/>
              </a:lnSpc>
              <a:spcBef>
                <a:spcPts val="1600"/>
              </a:spcBef>
              <a:buClr>
                <a:srgbClr val="000000"/>
              </a:buClr>
              <a:buSzPts val="1000"/>
            </a:pPr>
            <a:endParaRPr sz="1333" kern="0">
              <a:solidFill>
                <a:srgbClr val="253746"/>
              </a:solidFill>
              <a:latin typeface="Inter"/>
              <a:ea typeface="Inter"/>
              <a:cs typeface="Inter"/>
              <a:sym typeface="Inter"/>
            </a:endParaRPr>
          </a:p>
          <a:p>
            <a:pPr defTabSz="1219170">
              <a:lnSpc>
                <a:spcPct val="115000"/>
              </a:lnSpc>
              <a:spcBef>
                <a:spcPts val="1600"/>
              </a:spcBef>
              <a:buClr>
                <a:srgbClr val="000000"/>
              </a:buClr>
              <a:buSzPts val="1000"/>
            </a:pPr>
            <a:endParaRPr sz="1333" kern="0">
              <a:solidFill>
                <a:srgbClr val="253746"/>
              </a:solidFill>
              <a:latin typeface="Inter"/>
              <a:ea typeface="Inter"/>
              <a:cs typeface="Inter"/>
              <a:sym typeface="Inter"/>
            </a:endParaRPr>
          </a:p>
        </p:txBody>
      </p:sp>
      <p:sp>
        <p:nvSpPr>
          <p:cNvPr id="7610" name="Google Shape;7610;p47"/>
          <p:cNvSpPr/>
          <p:nvPr/>
        </p:nvSpPr>
        <p:spPr>
          <a:xfrm>
            <a:off x="8151100" y="1393567"/>
            <a:ext cx="3877200" cy="4664800"/>
          </a:xfrm>
          <a:prstGeom prst="roundRect">
            <a:avLst>
              <a:gd name="adj" fmla="val 5336"/>
            </a:avLst>
          </a:prstGeom>
          <a:solidFill>
            <a:srgbClr val="FFFFFF"/>
          </a:solidFill>
          <a:ln w="38100" cap="flat" cmpd="sng">
            <a:solidFill>
              <a:schemeClr val="dk1"/>
            </a:solidFill>
            <a:prstDash val="solid"/>
            <a:round/>
            <a:headEnd type="none" w="sm" len="sm"/>
            <a:tailEnd type="none" w="sm" len="sm"/>
          </a:ln>
          <a:effectLst>
            <a:outerShdw blurRad="514350" dist="114300" dir="5400000" algn="bl" rotWithShape="0">
              <a:srgbClr val="D2D6D9">
                <a:alpha val="49800"/>
              </a:srgbClr>
            </a:outerShdw>
          </a:effectLst>
        </p:spPr>
        <p:txBody>
          <a:bodyPr spcFirstLastPara="1" wrap="square" lIns="195067" tIns="975333" rIns="195067" bIns="121900" anchor="t" anchorCtr="0">
            <a:noAutofit/>
          </a:bodyPr>
          <a:lstStyle/>
          <a:p>
            <a:pPr defTabSz="1219170">
              <a:spcBef>
                <a:spcPts val="1600"/>
              </a:spcBef>
              <a:buClr>
                <a:srgbClr val="000000"/>
              </a:buClr>
              <a:buSzPts val="1730"/>
            </a:pPr>
            <a:r>
              <a:rPr lang="en" sz="2667" kern="0">
                <a:solidFill>
                  <a:srgbClr val="253746"/>
                </a:solidFill>
                <a:latin typeface="Inter ExtraBold"/>
                <a:ea typeface="Inter ExtraBold"/>
                <a:cs typeface="Inter ExtraBold"/>
                <a:sym typeface="Inter ExtraBold"/>
              </a:rPr>
              <a:t>Data Driven EVSE Planning:</a:t>
            </a:r>
            <a:endParaRPr sz="2667" kern="0">
              <a:solidFill>
                <a:srgbClr val="253746"/>
              </a:solidFill>
              <a:latin typeface="Inter ExtraBold"/>
              <a:ea typeface="Inter ExtraBold"/>
              <a:cs typeface="Inter ExtraBold"/>
              <a:sym typeface="Inter ExtraBold"/>
            </a:endParaRPr>
          </a:p>
          <a:p>
            <a:pPr defTabSz="1219170">
              <a:spcBef>
                <a:spcPts val="1600"/>
              </a:spcBef>
              <a:buClr>
                <a:srgbClr val="000000"/>
              </a:buClr>
            </a:pPr>
            <a:r>
              <a:rPr lang="en" sz="2667" kern="0">
                <a:solidFill>
                  <a:srgbClr val="253746"/>
                </a:solidFill>
                <a:latin typeface="Arial"/>
                <a:cs typeface="Arial"/>
                <a:sym typeface="Arial"/>
              </a:rPr>
              <a:t>Optimize chargers using real dwell patterns.</a:t>
            </a:r>
            <a:endParaRPr sz="2667" kern="0">
              <a:solidFill>
                <a:srgbClr val="253746"/>
              </a:solidFill>
              <a:latin typeface="Arial"/>
              <a:cs typeface="Arial"/>
              <a:sym typeface="Arial"/>
            </a:endParaRPr>
          </a:p>
          <a:p>
            <a:pPr defTabSz="1219170">
              <a:spcBef>
                <a:spcPts val="1600"/>
              </a:spcBef>
              <a:buClr>
                <a:srgbClr val="000000"/>
              </a:buClr>
            </a:pPr>
            <a:r>
              <a:rPr lang="en" sz="2667" kern="0">
                <a:solidFill>
                  <a:srgbClr val="253746"/>
                </a:solidFill>
                <a:latin typeface="Arial"/>
                <a:cs typeface="Arial"/>
                <a:sym typeface="Arial"/>
              </a:rPr>
              <a:t>Match charging power to actual dwell data.</a:t>
            </a:r>
            <a:endParaRPr sz="2667" kern="0">
              <a:solidFill>
                <a:srgbClr val="253746"/>
              </a:solidFill>
              <a:latin typeface="Arial"/>
              <a:cs typeface="Arial"/>
              <a:sym typeface="Arial"/>
            </a:endParaRPr>
          </a:p>
          <a:p>
            <a:pPr defTabSz="1219170">
              <a:spcBef>
                <a:spcPts val="1600"/>
              </a:spcBef>
              <a:buClr>
                <a:srgbClr val="000000"/>
              </a:buClr>
              <a:buSzPts val="1730"/>
            </a:pPr>
            <a:endParaRPr sz="2667" kern="0">
              <a:solidFill>
                <a:srgbClr val="253746"/>
              </a:solidFill>
              <a:latin typeface="Inter"/>
              <a:ea typeface="Inter"/>
              <a:cs typeface="Inter"/>
              <a:sym typeface="Inter"/>
            </a:endParaRPr>
          </a:p>
          <a:p>
            <a:pPr defTabSz="1219170">
              <a:lnSpc>
                <a:spcPct val="115000"/>
              </a:lnSpc>
              <a:spcBef>
                <a:spcPts val="800"/>
              </a:spcBef>
              <a:buClr>
                <a:srgbClr val="000000"/>
              </a:buClr>
              <a:buSzPts val="1000"/>
            </a:pPr>
            <a:endParaRPr sz="1600" kern="0">
              <a:solidFill>
                <a:srgbClr val="253746"/>
              </a:solidFill>
              <a:latin typeface="Inter ExtraBold"/>
              <a:ea typeface="Inter ExtraBold"/>
              <a:cs typeface="Inter ExtraBold"/>
              <a:sym typeface="Inter ExtraBold"/>
            </a:endParaRPr>
          </a:p>
          <a:p>
            <a:pPr defTabSz="1219170">
              <a:lnSpc>
                <a:spcPct val="115000"/>
              </a:lnSpc>
              <a:spcBef>
                <a:spcPts val="800"/>
              </a:spcBef>
              <a:buClr>
                <a:srgbClr val="000000"/>
              </a:buClr>
              <a:buSzPts val="1000"/>
            </a:pPr>
            <a:endParaRPr sz="1333" kern="0">
              <a:solidFill>
                <a:srgbClr val="253746"/>
              </a:solidFill>
              <a:latin typeface="Inter"/>
              <a:ea typeface="Inter"/>
              <a:cs typeface="Inter"/>
              <a:sym typeface="Inter"/>
            </a:endParaRPr>
          </a:p>
          <a:p>
            <a:pPr defTabSz="1219170">
              <a:lnSpc>
                <a:spcPct val="115000"/>
              </a:lnSpc>
              <a:spcBef>
                <a:spcPts val="800"/>
              </a:spcBef>
              <a:buClr>
                <a:srgbClr val="000000"/>
              </a:buClr>
              <a:buSzPts val="1000"/>
            </a:pPr>
            <a:endParaRPr sz="1333" kern="0">
              <a:solidFill>
                <a:srgbClr val="253746"/>
              </a:solidFill>
              <a:latin typeface="Inter"/>
              <a:ea typeface="Inter"/>
              <a:cs typeface="Inter"/>
              <a:sym typeface="Inter"/>
            </a:endParaRPr>
          </a:p>
        </p:txBody>
      </p:sp>
      <p:sp>
        <p:nvSpPr>
          <p:cNvPr id="7611" name="Google Shape;7611;p47"/>
          <p:cNvSpPr/>
          <p:nvPr/>
        </p:nvSpPr>
        <p:spPr>
          <a:xfrm>
            <a:off x="149167" y="1393300"/>
            <a:ext cx="3979600" cy="4664800"/>
          </a:xfrm>
          <a:prstGeom prst="roundRect">
            <a:avLst>
              <a:gd name="adj" fmla="val 5336"/>
            </a:avLst>
          </a:prstGeom>
          <a:solidFill>
            <a:srgbClr val="FFFFFF"/>
          </a:solidFill>
          <a:ln w="38100" cap="flat" cmpd="sng">
            <a:solidFill>
              <a:schemeClr val="dk1"/>
            </a:solidFill>
            <a:prstDash val="solid"/>
            <a:round/>
            <a:headEnd type="none" w="sm" len="sm"/>
            <a:tailEnd type="none" w="sm" len="sm"/>
          </a:ln>
          <a:effectLst>
            <a:outerShdw blurRad="514350" dist="114300" dir="5400000" algn="bl" rotWithShape="0">
              <a:srgbClr val="D2D6D9">
                <a:alpha val="49800"/>
              </a:srgbClr>
            </a:outerShdw>
          </a:effectLst>
        </p:spPr>
        <p:txBody>
          <a:bodyPr spcFirstLastPara="1" wrap="square" lIns="195067" tIns="975333" rIns="0" bIns="121900" anchor="t" anchorCtr="0">
            <a:noAutofit/>
          </a:bodyPr>
          <a:lstStyle/>
          <a:p>
            <a:pPr defTabSz="1219170">
              <a:spcBef>
                <a:spcPts val="1600"/>
              </a:spcBef>
              <a:buClr>
                <a:srgbClr val="000000"/>
              </a:buClr>
              <a:buSzPts val="1730"/>
            </a:pPr>
            <a:r>
              <a:rPr lang="en" sz="2667" kern="0">
                <a:solidFill>
                  <a:srgbClr val="253746"/>
                </a:solidFill>
                <a:latin typeface="Inter ExtraBold"/>
                <a:ea typeface="Inter ExtraBold"/>
                <a:cs typeface="Inter ExtraBold"/>
                <a:sym typeface="Inter ExtraBold"/>
              </a:rPr>
              <a:t>Digital Twin Integration: </a:t>
            </a:r>
            <a:endParaRPr sz="2667" kern="0">
              <a:solidFill>
                <a:srgbClr val="253746"/>
              </a:solidFill>
              <a:latin typeface="Inter ExtraBold"/>
              <a:ea typeface="Inter ExtraBold"/>
              <a:cs typeface="Inter ExtraBold"/>
              <a:sym typeface="Inter ExtraBold"/>
            </a:endParaRPr>
          </a:p>
          <a:p>
            <a:pPr defTabSz="1219170">
              <a:spcBef>
                <a:spcPts val="1600"/>
              </a:spcBef>
              <a:buClr>
                <a:srgbClr val="000000"/>
              </a:buClr>
              <a:buSzPts val="1730"/>
            </a:pPr>
            <a:r>
              <a:rPr lang="en" sz="2667" kern="0">
                <a:solidFill>
                  <a:srgbClr val="253746"/>
                </a:solidFill>
                <a:latin typeface="Inter"/>
                <a:ea typeface="Inter"/>
                <a:cs typeface="Inter"/>
                <a:sym typeface="Inter"/>
              </a:rPr>
              <a:t>High-resolution duty cycle analysis. Validate range suitability against terrain, payload, and ambient temperatures.</a:t>
            </a:r>
            <a:endParaRPr sz="2533" kern="0">
              <a:solidFill>
                <a:srgbClr val="253746"/>
              </a:solidFill>
              <a:latin typeface="Inter"/>
              <a:ea typeface="Inter"/>
              <a:cs typeface="Inter"/>
              <a:sym typeface="Inter"/>
            </a:endParaRPr>
          </a:p>
          <a:p>
            <a:pPr defTabSz="1219170">
              <a:lnSpc>
                <a:spcPct val="115000"/>
              </a:lnSpc>
              <a:spcBef>
                <a:spcPts val="800"/>
              </a:spcBef>
              <a:buClr>
                <a:srgbClr val="000000"/>
              </a:buClr>
              <a:buSzPts val="1000"/>
            </a:pPr>
            <a:endParaRPr sz="1600" kern="0">
              <a:solidFill>
                <a:srgbClr val="253746"/>
              </a:solidFill>
              <a:latin typeface="Inter ExtraBold"/>
              <a:ea typeface="Inter ExtraBold"/>
              <a:cs typeface="Inter ExtraBold"/>
              <a:sym typeface="Inter ExtraBold"/>
            </a:endParaRPr>
          </a:p>
          <a:p>
            <a:pPr defTabSz="1219170">
              <a:lnSpc>
                <a:spcPct val="115000"/>
              </a:lnSpc>
              <a:spcBef>
                <a:spcPts val="1600"/>
              </a:spcBef>
              <a:buClr>
                <a:srgbClr val="000000"/>
              </a:buClr>
              <a:buSzPts val="1000"/>
            </a:pPr>
            <a:endParaRPr sz="1333" kern="0">
              <a:solidFill>
                <a:srgbClr val="253746"/>
              </a:solidFill>
              <a:latin typeface="Inter"/>
              <a:ea typeface="Inter"/>
              <a:cs typeface="Inter"/>
              <a:sym typeface="Inter"/>
            </a:endParaRPr>
          </a:p>
          <a:p>
            <a:pPr defTabSz="1219170">
              <a:lnSpc>
                <a:spcPct val="115000"/>
              </a:lnSpc>
              <a:spcBef>
                <a:spcPts val="1600"/>
              </a:spcBef>
              <a:buClr>
                <a:srgbClr val="000000"/>
              </a:buClr>
              <a:buSzPts val="1000"/>
            </a:pPr>
            <a:endParaRPr sz="1333" kern="0">
              <a:solidFill>
                <a:srgbClr val="253746"/>
              </a:solidFill>
              <a:latin typeface="Inter"/>
              <a:ea typeface="Inter"/>
              <a:cs typeface="Inter"/>
              <a:sym typeface="Inter"/>
            </a:endParaRPr>
          </a:p>
        </p:txBody>
      </p:sp>
      <p:sp>
        <p:nvSpPr>
          <p:cNvPr id="7612" name="Google Shape;7612;p47"/>
          <p:cNvSpPr/>
          <p:nvPr/>
        </p:nvSpPr>
        <p:spPr>
          <a:xfrm>
            <a:off x="4352843" y="1480361"/>
            <a:ext cx="585200" cy="585200"/>
          </a:xfrm>
          <a:prstGeom prst="ellipse">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613" name="Google Shape;7613;p47"/>
          <p:cNvSpPr/>
          <p:nvPr/>
        </p:nvSpPr>
        <p:spPr>
          <a:xfrm>
            <a:off x="8251644" y="1480377"/>
            <a:ext cx="585200" cy="585200"/>
          </a:xfrm>
          <a:prstGeom prst="ellipse">
            <a:avLst/>
          </a:prstGeom>
          <a:solidFill>
            <a:srgbClr val="00C7B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7614" name="Google Shape;7614;p47"/>
          <p:cNvSpPr txBox="1"/>
          <p:nvPr/>
        </p:nvSpPr>
        <p:spPr>
          <a:xfrm>
            <a:off x="1659733" y="2375367"/>
            <a:ext cx="1234400" cy="463200"/>
          </a:xfrm>
          <a:prstGeom prst="rect">
            <a:avLst/>
          </a:prstGeom>
          <a:noFill/>
          <a:ln>
            <a:noFill/>
          </a:ln>
        </p:spPr>
        <p:txBody>
          <a:bodyPr spcFirstLastPara="1" wrap="square" lIns="121900" tIns="121900" rIns="121900" bIns="121900" anchor="t" anchorCtr="0">
            <a:noAutofit/>
          </a:bodyPr>
          <a:lstStyle/>
          <a:p>
            <a:pPr defTabSz="1219170">
              <a:buClr>
                <a:srgbClr val="000000"/>
              </a:buClr>
            </a:pPr>
            <a:endParaRPr sz="1067" i="1" kern="0">
              <a:solidFill>
                <a:srgbClr val="253746"/>
              </a:solidFill>
              <a:latin typeface="Inter"/>
              <a:ea typeface="Inter"/>
              <a:cs typeface="Inter"/>
              <a:sym typeface="Inter"/>
            </a:endParaRPr>
          </a:p>
        </p:txBody>
      </p:sp>
      <p:sp>
        <p:nvSpPr>
          <p:cNvPr id="7615" name="Google Shape;7615;p47"/>
          <p:cNvSpPr txBox="1"/>
          <p:nvPr/>
        </p:nvSpPr>
        <p:spPr>
          <a:xfrm>
            <a:off x="149167" y="408367"/>
            <a:ext cx="10425200" cy="984845"/>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4800" kern="0">
                <a:solidFill>
                  <a:srgbClr val="253746"/>
                </a:solidFill>
                <a:latin typeface="Inter Black"/>
                <a:ea typeface="Inter Black"/>
                <a:cs typeface="Inter Black"/>
                <a:sym typeface="Inter Black"/>
              </a:rPr>
              <a:t>The Power of Telematics Data</a:t>
            </a:r>
            <a:endParaRPr sz="3467" kern="0">
              <a:solidFill>
                <a:srgbClr val="253746"/>
              </a:solidFill>
              <a:latin typeface="Arial"/>
              <a:cs typeface="Arial"/>
              <a:sym typeface="Arial"/>
            </a:endParaRPr>
          </a:p>
        </p:txBody>
      </p:sp>
      <p:grpSp>
        <p:nvGrpSpPr>
          <p:cNvPr id="7616" name="Google Shape;7616;p47"/>
          <p:cNvGrpSpPr/>
          <p:nvPr/>
        </p:nvGrpSpPr>
        <p:grpSpPr>
          <a:xfrm>
            <a:off x="8366207" y="1618088"/>
            <a:ext cx="356069" cy="309736"/>
            <a:chOff x="7061449" y="2797856"/>
            <a:chExt cx="443387" cy="385628"/>
          </a:xfrm>
        </p:grpSpPr>
        <p:sp>
          <p:nvSpPr>
            <p:cNvPr id="7617" name="Google Shape;7617;p47"/>
            <p:cNvSpPr/>
            <p:nvPr/>
          </p:nvSpPr>
          <p:spPr>
            <a:xfrm>
              <a:off x="7180366" y="2860711"/>
              <a:ext cx="124012" cy="249724"/>
            </a:xfrm>
            <a:custGeom>
              <a:avLst/>
              <a:gdLst/>
              <a:ahLst/>
              <a:cxnLst/>
              <a:rect l="l" t="t" r="r" b="b"/>
              <a:pathLst>
                <a:path w="1168" h="2352" extrusionOk="0">
                  <a:moveTo>
                    <a:pt x="816" y="448"/>
                  </a:moveTo>
                  <a:lnTo>
                    <a:pt x="688" y="1152"/>
                  </a:lnTo>
                  <a:lnTo>
                    <a:pt x="688" y="1200"/>
                  </a:lnTo>
                  <a:lnTo>
                    <a:pt x="704" y="1232"/>
                  </a:lnTo>
                  <a:lnTo>
                    <a:pt x="736" y="1264"/>
                  </a:lnTo>
                  <a:lnTo>
                    <a:pt x="864" y="1264"/>
                  </a:lnTo>
                  <a:lnTo>
                    <a:pt x="352" y="1888"/>
                  </a:lnTo>
                  <a:lnTo>
                    <a:pt x="496" y="1184"/>
                  </a:lnTo>
                  <a:lnTo>
                    <a:pt x="496" y="1152"/>
                  </a:lnTo>
                  <a:lnTo>
                    <a:pt x="480" y="1104"/>
                  </a:lnTo>
                  <a:lnTo>
                    <a:pt x="448" y="1088"/>
                  </a:lnTo>
                  <a:lnTo>
                    <a:pt x="400" y="1072"/>
                  </a:lnTo>
                  <a:lnTo>
                    <a:pt x="304" y="1072"/>
                  </a:lnTo>
                  <a:lnTo>
                    <a:pt x="816" y="448"/>
                  </a:lnTo>
                  <a:close/>
                  <a:moveTo>
                    <a:pt x="976" y="0"/>
                  </a:moveTo>
                  <a:lnTo>
                    <a:pt x="944" y="16"/>
                  </a:lnTo>
                  <a:lnTo>
                    <a:pt x="912" y="32"/>
                  </a:lnTo>
                  <a:lnTo>
                    <a:pt x="32" y="1104"/>
                  </a:lnTo>
                  <a:lnTo>
                    <a:pt x="0" y="1152"/>
                  </a:lnTo>
                  <a:lnTo>
                    <a:pt x="16" y="1216"/>
                  </a:lnTo>
                  <a:lnTo>
                    <a:pt x="48" y="1248"/>
                  </a:lnTo>
                  <a:lnTo>
                    <a:pt x="96" y="1264"/>
                  </a:lnTo>
                  <a:lnTo>
                    <a:pt x="288" y="1264"/>
                  </a:lnTo>
                  <a:lnTo>
                    <a:pt x="96" y="2224"/>
                  </a:lnTo>
                  <a:lnTo>
                    <a:pt x="96" y="2256"/>
                  </a:lnTo>
                  <a:lnTo>
                    <a:pt x="96" y="2288"/>
                  </a:lnTo>
                  <a:lnTo>
                    <a:pt x="128" y="2320"/>
                  </a:lnTo>
                  <a:lnTo>
                    <a:pt x="144" y="2336"/>
                  </a:lnTo>
                  <a:lnTo>
                    <a:pt x="192" y="2352"/>
                  </a:lnTo>
                  <a:lnTo>
                    <a:pt x="224" y="2336"/>
                  </a:lnTo>
                  <a:lnTo>
                    <a:pt x="256" y="2304"/>
                  </a:lnTo>
                  <a:lnTo>
                    <a:pt x="1152" y="1232"/>
                  </a:lnTo>
                  <a:lnTo>
                    <a:pt x="1168" y="1184"/>
                  </a:lnTo>
                  <a:lnTo>
                    <a:pt x="1152" y="1136"/>
                  </a:lnTo>
                  <a:lnTo>
                    <a:pt x="1120" y="1088"/>
                  </a:lnTo>
                  <a:lnTo>
                    <a:pt x="1072" y="1072"/>
                  </a:lnTo>
                  <a:lnTo>
                    <a:pt x="896" y="1072"/>
                  </a:lnTo>
                  <a:lnTo>
                    <a:pt x="1088" y="112"/>
                  </a:lnTo>
                  <a:lnTo>
                    <a:pt x="1088" y="80"/>
                  </a:lnTo>
                  <a:lnTo>
                    <a:pt x="1072" y="48"/>
                  </a:lnTo>
                  <a:lnTo>
                    <a:pt x="1056" y="16"/>
                  </a:lnTo>
                  <a:lnTo>
                    <a:pt x="1040" y="0"/>
                  </a:lnTo>
                  <a:close/>
                </a:path>
              </a:pathLst>
            </a:custGeom>
            <a:solidFill>
              <a:srgbClr val="253746"/>
            </a:solidFill>
            <a:ln>
              <a:noFill/>
            </a:ln>
          </p:spPr>
          <p:txBody>
            <a:bodyPr spcFirstLastPara="1" wrap="square" lIns="73433" tIns="73433" rIns="73433" bIns="73433" anchor="ctr" anchorCtr="0">
              <a:noAutofit/>
            </a:bodyPr>
            <a:lstStyle/>
            <a:p>
              <a:pPr defTabSz="1219170">
                <a:buClr>
                  <a:srgbClr val="000000"/>
                </a:buClr>
                <a:buSzPts val="843"/>
              </a:pPr>
              <a:endParaRPr sz="1124" kern="0">
                <a:solidFill>
                  <a:srgbClr val="000000"/>
                </a:solidFill>
                <a:latin typeface="Arial"/>
                <a:ea typeface="Arial"/>
                <a:cs typeface="Arial"/>
                <a:sym typeface="Arial"/>
              </a:endParaRPr>
            </a:p>
          </p:txBody>
        </p:sp>
        <p:sp>
          <p:nvSpPr>
            <p:cNvPr id="7618" name="Google Shape;7618;p47"/>
            <p:cNvSpPr/>
            <p:nvPr/>
          </p:nvSpPr>
          <p:spPr>
            <a:xfrm>
              <a:off x="7061449" y="2797856"/>
              <a:ext cx="443387" cy="385628"/>
            </a:xfrm>
            <a:custGeom>
              <a:avLst/>
              <a:gdLst/>
              <a:ahLst/>
              <a:cxnLst/>
              <a:rect l="l" t="t" r="r" b="b"/>
              <a:pathLst>
                <a:path w="4176" h="3632" extrusionOk="0">
                  <a:moveTo>
                    <a:pt x="3983" y="752"/>
                  </a:moveTo>
                  <a:lnTo>
                    <a:pt x="3983" y="864"/>
                  </a:lnTo>
                  <a:lnTo>
                    <a:pt x="3983" y="912"/>
                  </a:lnTo>
                  <a:lnTo>
                    <a:pt x="3967" y="960"/>
                  </a:lnTo>
                  <a:lnTo>
                    <a:pt x="3919" y="1040"/>
                  </a:lnTo>
                  <a:lnTo>
                    <a:pt x="3839" y="1088"/>
                  </a:lnTo>
                  <a:lnTo>
                    <a:pt x="3791" y="1104"/>
                  </a:lnTo>
                  <a:lnTo>
                    <a:pt x="3695" y="1104"/>
                  </a:lnTo>
                  <a:lnTo>
                    <a:pt x="3647" y="1088"/>
                  </a:lnTo>
                  <a:lnTo>
                    <a:pt x="3583" y="1040"/>
                  </a:lnTo>
                  <a:lnTo>
                    <a:pt x="3519" y="960"/>
                  </a:lnTo>
                  <a:lnTo>
                    <a:pt x="3519" y="912"/>
                  </a:lnTo>
                  <a:lnTo>
                    <a:pt x="3503" y="864"/>
                  </a:lnTo>
                  <a:lnTo>
                    <a:pt x="3503" y="752"/>
                  </a:lnTo>
                  <a:close/>
                  <a:moveTo>
                    <a:pt x="2704" y="193"/>
                  </a:moveTo>
                  <a:lnTo>
                    <a:pt x="2704" y="3440"/>
                  </a:lnTo>
                  <a:lnTo>
                    <a:pt x="720" y="3440"/>
                  </a:lnTo>
                  <a:lnTo>
                    <a:pt x="720" y="193"/>
                  </a:lnTo>
                  <a:close/>
                  <a:moveTo>
                    <a:pt x="592" y="1"/>
                  </a:moveTo>
                  <a:lnTo>
                    <a:pt x="560" y="33"/>
                  </a:lnTo>
                  <a:lnTo>
                    <a:pt x="544" y="65"/>
                  </a:lnTo>
                  <a:lnTo>
                    <a:pt x="528" y="97"/>
                  </a:lnTo>
                  <a:lnTo>
                    <a:pt x="528" y="3440"/>
                  </a:lnTo>
                  <a:lnTo>
                    <a:pt x="97" y="3440"/>
                  </a:lnTo>
                  <a:lnTo>
                    <a:pt x="49" y="3456"/>
                  </a:lnTo>
                  <a:lnTo>
                    <a:pt x="17" y="3472"/>
                  </a:lnTo>
                  <a:lnTo>
                    <a:pt x="1" y="3504"/>
                  </a:lnTo>
                  <a:lnTo>
                    <a:pt x="1" y="3536"/>
                  </a:lnTo>
                  <a:lnTo>
                    <a:pt x="1" y="3584"/>
                  </a:lnTo>
                  <a:lnTo>
                    <a:pt x="17" y="3616"/>
                  </a:lnTo>
                  <a:lnTo>
                    <a:pt x="49" y="3632"/>
                  </a:lnTo>
                  <a:lnTo>
                    <a:pt x="3455" y="3632"/>
                  </a:lnTo>
                  <a:lnTo>
                    <a:pt x="3471" y="3616"/>
                  </a:lnTo>
                  <a:lnTo>
                    <a:pt x="3503" y="3584"/>
                  </a:lnTo>
                  <a:lnTo>
                    <a:pt x="3503" y="3536"/>
                  </a:lnTo>
                  <a:lnTo>
                    <a:pt x="3503" y="3504"/>
                  </a:lnTo>
                  <a:lnTo>
                    <a:pt x="3471" y="3472"/>
                  </a:lnTo>
                  <a:lnTo>
                    <a:pt x="3455" y="3456"/>
                  </a:lnTo>
                  <a:lnTo>
                    <a:pt x="3408" y="3440"/>
                  </a:lnTo>
                  <a:lnTo>
                    <a:pt x="2896" y="3440"/>
                  </a:lnTo>
                  <a:lnTo>
                    <a:pt x="2896" y="1760"/>
                  </a:lnTo>
                  <a:lnTo>
                    <a:pt x="3120" y="1760"/>
                  </a:lnTo>
                  <a:lnTo>
                    <a:pt x="3120" y="2768"/>
                  </a:lnTo>
                  <a:lnTo>
                    <a:pt x="3120" y="2800"/>
                  </a:lnTo>
                  <a:lnTo>
                    <a:pt x="3136" y="2832"/>
                  </a:lnTo>
                  <a:lnTo>
                    <a:pt x="3168" y="2848"/>
                  </a:lnTo>
                  <a:lnTo>
                    <a:pt x="3216" y="2864"/>
                  </a:lnTo>
                  <a:lnTo>
                    <a:pt x="3759" y="2864"/>
                  </a:lnTo>
                  <a:lnTo>
                    <a:pt x="3791" y="2848"/>
                  </a:lnTo>
                  <a:lnTo>
                    <a:pt x="3823" y="2832"/>
                  </a:lnTo>
                  <a:lnTo>
                    <a:pt x="3839" y="2800"/>
                  </a:lnTo>
                  <a:lnTo>
                    <a:pt x="3855" y="2768"/>
                  </a:lnTo>
                  <a:lnTo>
                    <a:pt x="3855" y="1280"/>
                  </a:lnTo>
                  <a:lnTo>
                    <a:pt x="3919" y="1264"/>
                  </a:lnTo>
                  <a:lnTo>
                    <a:pt x="3983" y="1232"/>
                  </a:lnTo>
                  <a:lnTo>
                    <a:pt x="4031" y="1184"/>
                  </a:lnTo>
                  <a:lnTo>
                    <a:pt x="4079" y="1136"/>
                  </a:lnTo>
                  <a:lnTo>
                    <a:pt x="4127" y="1072"/>
                  </a:lnTo>
                  <a:lnTo>
                    <a:pt x="4159" y="1008"/>
                  </a:lnTo>
                  <a:lnTo>
                    <a:pt x="4175" y="944"/>
                  </a:lnTo>
                  <a:lnTo>
                    <a:pt x="4175" y="864"/>
                  </a:lnTo>
                  <a:lnTo>
                    <a:pt x="4175" y="656"/>
                  </a:lnTo>
                  <a:lnTo>
                    <a:pt x="4175" y="624"/>
                  </a:lnTo>
                  <a:lnTo>
                    <a:pt x="4143" y="592"/>
                  </a:lnTo>
                  <a:lnTo>
                    <a:pt x="4111" y="576"/>
                  </a:lnTo>
                  <a:lnTo>
                    <a:pt x="4079" y="560"/>
                  </a:lnTo>
                  <a:lnTo>
                    <a:pt x="4015" y="560"/>
                  </a:lnTo>
                  <a:lnTo>
                    <a:pt x="4015" y="353"/>
                  </a:lnTo>
                  <a:lnTo>
                    <a:pt x="4015" y="321"/>
                  </a:lnTo>
                  <a:lnTo>
                    <a:pt x="3999" y="289"/>
                  </a:lnTo>
                  <a:lnTo>
                    <a:pt x="3967" y="273"/>
                  </a:lnTo>
                  <a:lnTo>
                    <a:pt x="3919" y="257"/>
                  </a:lnTo>
                  <a:lnTo>
                    <a:pt x="3887" y="273"/>
                  </a:lnTo>
                  <a:lnTo>
                    <a:pt x="3855" y="289"/>
                  </a:lnTo>
                  <a:lnTo>
                    <a:pt x="3839" y="321"/>
                  </a:lnTo>
                  <a:lnTo>
                    <a:pt x="3823" y="353"/>
                  </a:lnTo>
                  <a:lnTo>
                    <a:pt x="3823" y="560"/>
                  </a:lnTo>
                  <a:lnTo>
                    <a:pt x="3663" y="560"/>
                  </a:lnTo>
                  <a:lnTo>
                    <a:pt x="3663" y="353"/>
                  </a:lnTo>
                  <a:lnTo>
                    <a:pt x="3663" y="321"/>
                  </a:lnTo>
                  <a:lnTo>
                    <a:pt x="3631" y="289"/>
                  </a:lnTo>
                  <a:lnTo>
                    <a:pt x="3599" y="273"/>
                  </a:lnTo>
                  <a:lnTo>
                    <a:pt x="3567" y="257"/>
                  </a:lnTo>
                  <a:lnTo>
                    <a:pt x="3535" y="273"/>
                  </a:lnTo>
                  <a:lnTo>
                    <a:pt x="3503" y="289"/>
                  </a:lnTo>
                  <a:lnTo>
                    <a:pt x="3471" y="321"/>
                  </a:lnTo>
                  <a:lnTo>
                    <a:pt x="3471" y="353"/>
                  </a:lnTo>
                  <a:lnTo>
                    <a:pt x="3471" y="560"/>
                  </a:lnTo>
                  <a:lnTo>
                    <a:pt x="3408" y="560"/>
                  </a:lnTo>
                  <a:lnTo>
                    <a:pt x="3376" y="576"/>
                  </a:lnTo>
                  <a:lnTo>
                    <a:pt x="3344" y="592"/>
                  </a:lnTo>
                  <a:lnTo>
                    <a:pt x="3328" y="624"/>
                  </a:lnTo>
                  <a:lnTo>
                    <a:pt x="3312" y="656"/>
                  </a:lnTo>
                  <a:lnTo>
                    <a:pt x="3312" y="864"/>
                  </a:lnTo>
                  <a:lnTo>
                    <a:pt x="3328" y="944"/>
                  </a:lnTo>
                  <a:lnTo>
                    <a:pt x="3344" y="1008"/>
                  </a:lnTo>
                  <a:lnTo>
                    <a:pt x="3376" y="1088"/>
                  </a:lnTo>
                  <a:lnTo>
                    <a:pt x="3408" y="1136"/>
                  </a:lnTo>
                  <a:lnTo>
                    <a:pt x="3471" y="1200"/>
                  </a:lnTo>
                  <a:lnTo>
                    <a:pt x="3519" y="1232"/>
                  </a:lnTo>
                  <a:lnTo>
                    <a:pt x="3583" y="1264"/>
                  </a:lnTo>
                  <a:lnTo>
                    <a:pt x="3663" y="1296"/>
                  </a:lnTo>
                  <a:lnTo>
                    <a:pt x="3663" y="2672"/>
                  </a:lnTo>
                  <a:lnTo>
                    <a:pt x="3312" y="2672"/>
                  </a:lnTo>
                  <a:lnTo>
                    <a:pt x="3312" y="1664"/>
                  </a:lnTo>
                  <a:lnTo>
                    <a:pt x="3296" y="1632"/>
                  </a:lnTo>
                  <a:lnTo>
                    <a:pt x="3280" y="1600"/>
                  </a:lnTo>
                  <a:lnTo>
                    <a:pt x="3248" y="1584"/>
                  </a:lnTo>
                  <a:lnTo>
                    <a:pt x="3216" y="1568"/>
                  </a:lnTo>
                  <a:lnTo>
                    <a:pt x="2896" y="1568"/>
                  </a:lnTo>
                  <a:lnTo>
                    <a:pt x="2896" y="97"/>
                  </a:lnTo>
                  <a:lnTo>
                    <a:pt x="2880" y="65"/>
                  </a:lnTo>
                  <a:lnTo>
                    <a:pt x="2864" y="33"/>
                  </a:lnTo>
                  <a:lnTo>
                    <a:pt x="2832" y="1"/>
                  </a:lnTo>
                  <a:close/>
                </a:path>
              </a:pathLst>
            </a:custGeom>
            <a:solidFill>
              <a:srgbClr val="253746"/>
            </a:solidFill>
            <a:ln>
              <a:noFill/>
            </a:ln>
          </p:spPr>
          <p:txBody>
            <a:bodyPr spcFirstLastPara="1" wrap="square" lIns="73433" tIns="73433" rIns="73433" bIns="73433" anchor="ctr" anchorCtr="0">
              <a:noAutofit/>
            </a:bodyPr>
            <a:lstStyle/>
            <a:p>
              <a:pPr defTabSz="1219170">
                <a:buClr>
                  <a:srgbClr val="000000"/>
                </a:buClr>
                <a:buSzPts val="843"/>
              </a:pPr>
              <a:endParaRPr sz="1124" kern="0">
                <a:solidFill>
                  <a:srgbClr val="000000"/>
                </a:solidFill>
                <a:latin typeface="Arial"/>
                <a:ea typeface="Arial"/>
                <a:cs typeface="Arial"/>
                <a:sym typeface="Arial"/>
              </a:endParaRPr>
            </a:p>
          </p:txBody>
        </p:sp>
      </p:grpSp>
      <p:grpSp>
        <p:nvGrpSpPr>
          <p:cNvPr id="7619" name="Google Shape;7619;p47"/>
          <p:cNvGrpSpPr/>
          <p:nvPr/>
        </p:nvGrpSpPr>
        <p:grpSpPr>
          <a:xfrm>
            <a:off x="4432833" y="1604399"/>
            <a:ext cx="425187" cy="337147"/>
            <a:chOff x="5509274" y="2811446"/>
            <a:chExt cx="409305" cy="324471"/>
          </a:xfrm>
        </p:grpSpPr>
        <p:sp>
          <p:nvSpPr>
            <p:cNvPr id="7620" name="Google Shape;7620;p47"/>
            <p:cNvSpPr/>
            <p:nvPr/>
          </p:nvSpPr>
          <p:spPr>
            <a:xfrm>
              <a:off x="5816651" y="2848820"/>
              <a:ext cx="49371" cy="85046"/>
            </a:xfrm>
            <a:custGeom>
              <a:avLst/>
              <a:gdLst/>
              <a:ahLst/>
              <a:cxnLst/>
              <a:rect l="l" t="t" r="r" b="b"/>
              <a:pathLst>
                <a:path w="465" h="801" extrusionOk="0">
                  <a:moveTo>
                    <a:pt x="304" y="1"/>
                  </a:moveTo>
                  <a:lnTo>
                    <a:pt x="272" y="33"/>
                  </a:lnTo>
                  <a:lnTo>
                    <a:pt x="16" y="336"/>
                  </a:lnTo>
                  <a:lnTo>
                    <a:pt x="0" y="384"/>
                  </a:lnTo>
                  <a:lnTo>
                    <a:pt x="0" y="432"/>
                  </a:lnTo>
                  <a:lnTo>
                    <a:pt x="32" y="480"/>
                  </a:lnTo>
                  <a:lnTo>
                    <a:pt x="96" y="496"/>
                  </a:lnTo>
                  <a:lnTo>
                    <a:pt x="128" y="496"/>
                  </a:lnTo>
                  <a:lnTo>
                    <a:pt x="32" y="656"/>
                  </a:lnTo>
                  <a:lnTo>
                    <a:pt x="16" y="688"/>
                  </a:lnTo>
                  <a:lnTo>
                    <a:pt x="16" y="736"/>
                  </a:lnTo>
                  <a:lnTo>
                    <a:pt x="32" y="768"/>
                  </a:lnTo>
                  <a:lnTo>
                    <a:pt x="64" y="784"/>
                  </a:lnTo>
                  <a:lnTo>
                    <a:pt x="112" y="800"/>
                  </a:lnTo>
                  <a:lnTo>
                    <a:pt x="160" y="800"/>
                  </a:lnTo>
                  <a:lnTo>
                    <a:pt x="192" y="768"/>
                  </a:lnTo>
                  <a:lnTo>
                    <a:pt x="448" y="464"/>
                  </a:lnTo>
                  <a:lnTo>
                    <a:pt x="464" y="416"/>
                  </a:lnTo>
                  <a:lnTo>
                    <a:pt x="448" y="352"/>
                  </a:lnTo>
                  <a:lnTo>
                    <a:pt x="416" y="320"/>
                  </a:lnTo>
                  <a:lnTo>
                    <a:pt x="368" y="304"/>
                  </a:lnTo>
                  <a:lnTo>
                    <a:pt x="432" y="112"/>
                  </a:lnTo>
                  <a:lnTo>
                    <a:pt x="448" y="80"/>
                  </a:lnTo>
                  <a:lnTo>
                    <a:pt x="432" y="49"/>
                  </a:lnTo>
                  <a:lnTo>
                    <a:pt x="416" y="33"/>
                  </a:lnTo>
                  <a:lnTo>
                    <a:pt x="400" y="1"/>
                  </a:lnTo>
                  <a:close/>
                </a:path>
              </a:pathLst>
            </a:custGeom>
            <a:solidFill>
              <a:srgbClr val="253746"/>
            </a:solidFill>
            <a:ln>
              <a:noFill/>
            </a:ln>
          </p:spPr>
          <p:txBody>
            <a:bodyPr spcFirstLastPara="1" wrap="square" lIns="95000" tIns="95000" rIns="95000" bIns="95000" anchor="ctr" anchorCtr="0">
              <a:noAutofit/>
            </a:bodyPr>
            <a:lstStyle/>
            <a:p>
              <a:pPr defTabSz="1219170">
                <a:buClr>
                  <a:srgbClr val="000000"/>
                </a:buClr>
                <a:buSzPts val="1091"/>
              </a:pPr>
              <a:endParaRPr sz="1455" kern="0">
                <a:solidFill>
                  <a:srgbClr val="000000"/>
                </a:solidFill>
                <a:latin typeface="Arial"/>
                <a:ea typeface="Arial"/>
                <a:cs typeface="Arial"/>
                <a:sym typeface="Arial"/>
              </a:endParaRPr>
            </a:p>
          </p:txBody>
        </p:sp>
        <p:sp>
          <p:nvSpPr>
            <p:cNvPr id="7621" name="Google Shape;7621;p47"/>
            <p:cNvSpPr/>
            <p:nvPr/>
          </p:nvSpPr>
          <p:spPr>
            <a:xfrm>
              <a:off x="5758892" y="2811446"/>
              <a:ext cx="159687" cy="158095"/>
            </a:xfrm>
            <a:custGeom>
              <a:avLst/>
              <a:gdLst/>
              <a:ahLst/>
              <a:cxnLst/>
              <a:rect l="l" t="t" r="r" b="b"/>
              <a:pathLst>
                <a:path w="1504" h="1489" extrusionOk="0">
                  <a:moveTo>
                    <a:pt x="752" y="193"/>
                  </a:moveTo>
                  <a:lnTo>
                    <a:pt x="864" y="209"/>
                  </a:lnTo>
                  <a:lnTo>
                    <a:pt x="976" y="241"/>
                  </a:lnTo>
                  <a:lnTo>
                    <a:pt x="1056" y="289"/>
                  </a:lnTo>
                  <a:lnTo>
                    <a:pt x="1152" y="353"/>
                  </a:lnTo>
                  <a:lnTo>
                    <a:pt x="1216" y="432"/>
                  </a:lnTo>
                  <a:lnTo>
                    <a:pt x="1264" y="528"/>
                  </a:lnTo>
                  <a:lnTo>
                    <a:pt x="1296" y="640"/>
                  </a:lnTo>
                  <a:lnTo>
                    <a:pt x="1312" y="752"/>
                  </a:lnTo>
                  <a:lnTo>
                    <a:pt x="1296" y="864"/>
                  </a:lnTo>
                  <a:lnTo>
                    <a:pt x="1264" y="960"/>
                  </a:lnTo>
                  <a:lnTo>
                    <a:pt x="1216" y="1056"/>
                  </a:lnTo>
                  <a:lnTo>
                    <a:pt x="1152" y="1136"/>
                  </a:lnTo>
                  <a:lnTo>
                    <a:pt x="1056" y="1216"/>
                  </a:lnTo>
                  <a:lnTo>
                    <a:pt x="976" y="1264"/>
                  </a:lnTo>
                  <a:lnTo>
                    <a:pt x="864" y="1296"/>
                  </a:lnTo>
                  <a:lnTo>
                    <a:pt x="640" y="1296"/>
                  </a:lnTo>
                  <a:lnTo>
                    <a:pt x="544" y="1264"/>
                  </a:lnTo>
                  <a:lnTo>
                    <a:pt x="448" y="1216"/>
                  </a:lnTo>
                  <a:lnTo>
                    <a:pt x="368" y="1136"/>
                  </a:lnTo>
                  <a:lnTo>
                    <a:pt x="288" y="1056"/>
                  </a:lnTo>
                  <a:lnTo>
                    <a:pt x="240" y="960"/>
                  </a:lnTo>
                  <a:lnTo>
                    <a:pt x="208" y="864"/>
                  </a:lnTo>
                  <a:lnTo>
                    <a:pt x="192" y="752"/>
                  </a:lnTo>
                  <a:lnTo>
                    <a:pt x="208" y="640"/>
                  </a:lnTo>
                  <a:lnTo>
                    <a:pt x="240" y="528"/>
                  </a:lnTo>
                  <a:lnTo>
                    <a:pt x="288" y="432"/>
                  </a:lnTo>
                  <a:lnTo>
                    <a:pt x="368" y="353"/>
                  </a:lnTo>
                  <a:lnTo>
                    <a:pt x="448" y="289"/>
                  </a:lnTo>
                  <a:lnTo>
                    <a:pt x="544" y="241"/>
                  </a:lnTo>
                  <a:lnTo>
                    <a:pt x="640" y="209"/>
                  </a:lnTo>
                  <a:lnTo>
                    <a:pt x="752" y="193"/>
                  </a:lnTo>
                  <a:close/>
                  <a:moveTo>
                    <a:pt x="752" y="1"/>
                  </a:moveTo>
                  <a:lnTo>
                    <a:pt x="608" y="17"/>
                  </a:lnTo>
                  <a:lnTo>
                    <a:pt x="464" y="65"/>
                  </a:lnTo>
                  <a:lnTo>
                    <a:pt x="336" y="129"/>
                  </a:lnTo>
                  <a:lnTo>
                    <a:pt x="224" y="225"/>
                  </a:lnTo>
                  <a:lnTo>
                    <a:pt x="128" y="337"/>
                  </a:lnTo>
                  <a:lnTo>
                    <a:pt x="64" y="464"/>
                  </a:lnTo>
                  <a:lnTo>
                    <a:pt x="16" y="592"/>
                  </a:lnTo>
                  <a:lnTo>
                    <a:pt x="0" y="752"/>
                  </a:lnTo>
                  <a:lnTo>
                    <a:pt x="16" y="896"/>
                  </a:lnTo>
                  <a:lnTo>
                    <a:pt x="64" y="1040"/>
                  </a:lnTo>
                  <a:lnTo>
                    <a:pt x="128" y="1168"/>
                  </a:lnTo>
                  <a:lnTo>
                    <a:pt x="224" y="1280"/>
                  </a:lnTo>
                  <a:lnTo>
                    <a:pt x="336" y="1360"/>
                  </a:lnTo>
                  <a:lnTo>
                    <a:pt x="464" y="1440"/>
                  </a:lnTo>
                  <a:lnTo>
                    <a:pt x="608" y="1488"/>
                  </a:lnTo>
                  <a:lnTo>
                    <a:pt x="896" y="1488"/>
                  </a:lnTo>
                  <a:lnTo>
                    <a:pt x="1040" y="1440"/>
                  </a:lnTo>
                  <a:lnTo>
                    <a:pt x="1168" y="1360"/>
                  </a:lnTo>
                  <a:lnTo>
                    <a:pt x="1280" y="1280"/>
                  </a:lnTo>
                  <a:lnTo>
                    <a:pt x="1376" y="1168"/>
                  </a:lnTo>
                  <a:lnTo>
                    <a:pt x="1440" y="1040"/>
                  </a:lnTo>
                  <a:lnTo>
                    <a:pt x="1488" y="896"/>
                  </a:lnTo>
                  <a:lnTo>
                    <a:pt x="1504" y="752"/>
                  </a:lnTo>
                  <a:lnTo>
                    <a:pt x="1488" y="592"/>
                  </a:lnTo>
                  <a:lnTo>
                    <a:pt x="1440" y="464"/>
                  </a:lnTo>
                  <a:lnTo>
                    <a:pt x="1376" y="337"/>
                  </a:lnTo>
                  <a:lnTo>
                    <a:pt x="1280" y="225"/>
                  </a:lnTo>
                  <a:lnTo>
                    <a:pt x="1168" y="129"/>
                  </a:lnTo>
                  <a:lnTo>
                    <a:pt x="1040" y="65"/>
                  </a:lnTo>
                  <a:lnTo>
                    <a:pt x="896" y="17"/>
                  </a:lnTo>
                  <a:lnTo>
                    <a:pt x="752" y="1"/>
                  </a:lnTo>
                  <a:close/>
                </a:path>
              </a:pathLst>
            </a:custGeom>
            <a:solidFill>
              <a:srgbClr val="253746"/>
            </a:solidFill>
            <a:ln>
              <a:noFill/>
            </a:ln>
          </p:spPr>
          <p:txBody>
            <a:bodyPr spcFirstLastPara="1" wrap="square" lIns="95000" tIns="95000" rIns="95000" bIns="95000" anchor="ctr" anchorCtr="0">
              <a:noAutofit/>
            </a:bodyPr>
            <a:lstStyle/>
            <a:p>
              <a:pPr defTabSz="1219170">
                <a:buClr>
                  <a:srgbClr val="000000"/>
                </a:buClr>
                <a:buSzPts val="1091"/>
              </a:pPr>
              <a:endParaRPr sz="1455" kern="0">
                <a:solidFill>
                  <a:srgbClr val="000000"/>
                </a:solidFill>
                <a:latin typeface="Arial"/>
                <a:ea typeface="Arial"/>
                <a:cs typeface="Arial"/>
                <a:sym typeface="Arial"/>
              </a:endParaRPr>
            </a:p>
          </p:txBody>
        </p:sp>
        <p:sp>
          <p:nvSpPr>
            <p:cNvPr id="7622" name="Google Shape;7622;p47"/>
            <p:cNvSpPr/>
            <p:nvPr/>
          </p:nvSpPr>
          <p:spPr>
            <a:xfrm>
              <a:off x="5509274" y="2855615"/>
              <a:ext cx="389025" cy="280302"/>
            </a:xfrm>
            <a:custGeom>
              <a:avLst/>
              <a:gdLst/>
              <a:ahLst/>
              <a:cxnLst/>
              <a:rect l="l" t="t" r="r" b="b"/>
              <a:pathLst>
                <a:path w="3664" h="2640" extrusionOk="0">
                  <a:moveTo>
                    <a:pt x="416" y="816"/>
                  </a:moveTo>
                  <a:lnTo>
                    <a:pt x="416" y="896"/>
                  </a:lnTo>
                  <a:lnTo>
                    <a:pt x="272" y="896"/>
                  </a:lnTo>
                  <a:lnTo>
                    <a:pt x="240" y="880"/>
                  </a:lnTo>
                  <a:lnTo>
                    <a:pt x="224" y="864"/>
                  </a:lnTo>
                  <a:lnTo>
                    <a:pt x="208" y="848"/>
                  </a:lnTo>
                  <a:lnTo>
                    <a:pt x="192" y="816"/>
                  </a:lnTo>
                  <a:close/>
                  <a:moveTo>
                    <a:pt x="816" y="2304"/>
                  </a:moveTo>
                  <a:lnTo>
                    <a:pt x="816" y="2416"/>
                  </a:lnTo>
                  <a:lnTo>
                    <a:pt x="816" y="2432"/>
                  </a:lnTo>
                  <a:lnTo>
                    <a:pt x="784" y="2448"/>
                  </a:lnTo>
                  <a:lnTo>
                    <a:pt x="576" y="2448"/>
                  </a:lnTo>
                  <a:lnTo>
                    <a:pt x="544" y="2432"/>
                  </a:lnTo>
                  <a:lnTo>
                    <a:pt x="544" y="2416"/>
                  </a:lnTo>
                  <a:lnTo>
                    <a:pt x="544" y="2304"/>
                  </a:lnTo>
                  <a:close/>
                  <a:moveTo>
                    <a:pt x="3471" y="2304"/>
                  </a:moveTo>
                  <a:lnTo>
                    <a:pt x="3471" y="2416"/>
                  </a:lnTo>
                  <a:lnTo>
                    <a:pt x="3455" y="2432"/>
                  </a:lnTo>
                  <a:lnTo>
                    <a:pt x="3423" y="2448"/>
                  </a:lnTo>
                  <a:lnTo>
                    <a:pt x="3215" y="2448"/>
                  </a:lnTo>
                  <a:lnTo>
                    <a:pt x="3199" y="2432"/>
                  </a:lnTo>
                  <a:lnTo>
                    <a:pt x="3183" y="2416"/>
                  </a:lnTo>
                  <a:lnTo>
                    <a:pt x="3183" y="2304"/>
                  </a:lnTo>
                  <a:close/>
                  <a:moveTo>
                    <a:pt x="1200" y="0"/>
                  </a:moveTo>
                  <a:lnTo>
                    <a:pt x="1120" y="16"/>
                  </a:lnTo>
                  <a:lnTo>
                    <a:pt x="1040" y="32"/>
                  </a:lnTo>
                  <a:lnTo>
                    <a:pt x="976" y="64"/>
                  </a:lnTo>
                  <a:lnTo>
                    <a:pt x="912" y="96"/>
                  </a:lnTo>
                  <a:lnTo>
                    <a:pt x="848" y="144"/>
                  </a:lnTo>
                  <a:lnTo>
                    <a:pt x="800" y="192"/>
                  </a:lnTo>
                  <a:lnTo>
                    <a:pt x="752" y="256"/>
                  </a:lnTo>
                  <a:lnTo>
                    <a:pt x="720" y="336"/>
                  </a:lnTo>
                  <a:lnTo>
                    <a:pt x="576" y="720"/>
                  </a:lnTo>
                  <a:lnTo>
                    <a:pt x="544" y="672"/>
                  </a:lnTo>
                  <a:lnTo>
                    <a:pt x="512" y="640"/>
                  </a:lnTo>
                  <a:lnTo>
                    <a:pt x="464" y="624"/>
                  </a:lnTo>
                  <a:lnTo>
                    <a:pt x="208" y="624"/>
                  </a:lnTo>
                  <a:lnTo>
                    <a:pt x="128" y="640"/>
                  </a:lnTo>
                  <a:lnTo>
                    <a:pt x="64" y="672"/>
                  </a:lnTo>
                  <a:lnTo>
                    <a:pt x="16" y="736"/>
                  </a:lnTo>
                  <a:lnTo>
                    <a:pt x="0" y="816"/>
                  </a:lnTo>
                  <a:lnTo>
                    <a:pt x="16" y="864"/>
                  </a:lnTo>
                  <a:lnTo>
                    <a:pt x="32" y="912"/>
                  </a:lnTo>
                  <a:lnTo>
                    <a:pt x="48" y="960"/>
                  </a:lnTo>
                  <a:lnTo>
                    <a:pt x="80" y="1008"/>
                  </a:lnTo>
                  <a:lnTo>
                    <a:pt x="128" y="1040"/>
                  </a:lnTo>
                  <a:lnTo>
                    <a:pt x="176" y="1056"/>
                  </a:lnTo>
                  <a:lnTo>
                    <a:pt x="224" y="1072"/>
                  </a:lnTo>
                  <a:lnTo>
                    <a:pt x="272" y="1088"/>
                  </a:lnTo>
                  <a:lnTo>
                    <a:pt x="432" y="1088"/>
                  </a:lnTo>
                  <a:lnTo>
                    <a:pt x="384" y="1232"/>
                  </a:lnTo>
                  <a:lnTo>
                    <a:pt x="352" y="1328"/>
                  </a:lnTo>
                  <a:lnTo>
                    <a:pt x="352" y="1440"/>
                  </a:lnTo>
                  <a:lnTo>
                    <a:pt x="352" y="2064"/>
                  </a:lnTo>
                  <a:lnTo>
                    <a:pt x="352" y="2416"/>
                  </a:lnTo>
                  <a:lnTo>
                    <a:pt x="368" y="2496"/>
                  </a:lnTo>
                  <a:lnTo>
                    <a:pt x="416" y="2576"/>
                  </a:lnTo>
                  <a:lnTo>
                    <a:pt x="480" y="2624"/>
                  </a:lnTo>
                  <a:lnTo>
                    <a:pt x="576" y="2640"/>
                  </a:lnTo>
                  <a:lnTo>
                    <a:pt x="784" y="2640"/>
                  </a:lnTo>
                  <a:lnTo>
                    <a:pt x="864" y="2624"/>
                  </a:lnTo>
                  <a:lnTo>
                    <a:pt x="944" y="2576"/>
                  </a:lnTo>
                  <a:lnTo>
                    <a:pt x="992" y="2496"/>
                  </a:lnTo>
                  <a:lnTo>
                    <a:pt x="1008" y="2416"/>
                  </a:lnTo>
                  <a:lnTo>
                    <a:pt x="1008" y="2304"/>
                  </a:lnTo>
                  <a:lnTo>
                    <a:pt x="2991" y="2304"/>
                  </a:lnTo>
                  <a:lnTo>
                    <a:pt x="2991" y="2416"/>
                  </a:lnTo>
                  <a:lnTo>
                    <a:pt x="3007" y="2496"/>
                  </a:lnTo>
                  <a:lnTo>
                    <a:pt x="3055" y="2576"/>
                  </a:lnTo>
                  <a:lnTo>
                    <a:pt x="3135" y="2624"/>
                  </a:lnTo>
                  <a:lnTo>
                    <a:pt x="3215" y="2640"/>
                  </a:lnTo>
                  <a:lnTo>
                    <a:pt x="3423" y="2640"/>
                  </a:lnTo>
                  <a:lnTo>
                    <a:pt x="3519" y="2624"/>
                  </a:lnTo>
                  <a:lnTo>
                    <a:pt x="3583" y="2576"/>
                  </a:lnTo>
                  <a:lnTo>
                    <a:pt x="3647" y="2496"/>
                  </a:lnTo>
                  <a:lnTo>
                    <a:pt x="3663" y="2416"/>
                  </a:lnTo>
                  <a:lnTo>
                    <a:pt x="3663" y="2064"/>
                  </a:lnTo>
                  <a:lnTo>
                    <a:pt x="3663" y="1440"/>
                  </a:lnTo>
                  <a:lnTo>
                    <a:pt x="3647" y="1328"/>
                  </a:lnTo>
                  <a:lnTo>
                    <a:pt x="3615" y="1232"/>
                  </a:lnTo>
                  <a:lnTo>
                    <a:pt x="3599" y="1184"/>
                  </a:lnTo>
                  <a:lnTo>
                    <a:pt x="3567" y="1168"/>
                  </a:lnTo>
                  <a:lnTo>
                    <a:pt x="3503" y="1168"/>
                  </a:lnTo>
                  <a:lnTo>
                    <a:pt x="3471" y="1184"/>
                  </a:lnTo>
                  <a:lnTo>
                    <a:pt x="3439" y="1216"/>
                  </a:lnTo>
                  <a:lnTo>
                    <a:pt x="3439" y="1248"/>
                  </a:lnTo>
                  <a:lnTo>
                    <a:pt x="3439" y="1296"/>
                  </a:lnTo>
                  <a:lnTo>
                    <a:pt x="3455" y="1360"/>
                  </a:lnTo>
                  <a:lnTo>
                    <a:pt x="3471" y="1440"/>
                  </a:lnTo>
                  <a:lnTo>
                    <a:pt x="3471" y="2064"/>
                  </a:lnTo>
                  <a:lnTo>
                    <a:pt x="3455" y="2096"/>
                  </a:lnTo>
                  <a:lnTo>
                    <a:pt x="3423" y="2112"/>
                  </a:lnTo>
                  <a:lnTo>
                    <a:pt x="576" y="2112"/>
                  </a:lnTo>
                  <a:lnTo>
                    <a:pt x="544" y="2096"/>
                  </a:lnTo>
                  <a:lnTo>
                    <a:pt x="544" y="2064"/>
                  </a:lnTo>
                  <a:lnTo>
                    <a:pt x="544" y="1440"/>
                  </a:lnTo>
                  <a:lnTo>
                    <a:pt x="544" y="1360"/>
                  </a:lnTo>
                  <a:lnTo>
                    <a:pt x="560" y="1296"/>
                  </a:lnTo>
                  <a:lnTo>
                    <a:pt x="608" y="1168"/>
                  </a:lnTo>
                  <a:lnTo>
                    <a:pt x="640" y="1184"/>
                  </a:lnTo>
                  <a:lnTo>
                    <a:pt x="768" y="1200"/>
                  </a:lnTo>
                  <a:lnTo>
                    <a:pt x="896" y="1216"/>
                  </a:lnTo>
                  <a:lnTo>
                    <a:pt x="2511" y="1216"/>
                  </a:lnTo>
                  <a:lnTo>
                    <a:pt x="2543" y="1184"/>
                  </a:lnTo>
                  <a:lnTo>
                    <a:pt x="2575" y="1152"/>
                  </a:lnTo>
                  <a:lnTo>
                    <a:pt x="2575" y="1120"/>
                  </a:lnTo>
                  <a:lnTo>
                    <a:pt x="2575" y="1088"/>
                  </a:lnTo>
                  <a:lnTo>
                    <a:pt x="2543" y="1056"/>
                  </a:lnTo>
                  <a:lnTo>
                    <a:pt x="2511" y="1024"/>
                  </a:lnTo>
                  <a:lnTo>
                    <a:pt x="800" y="1024"/>
                  </a:lnTo>
                  <a:lnTo>
                    <a:pt x="704" y="992"/>
                  </a:lnTo>
                  <a:lnTo>
                    <a:pt x="688" y="992"/>
                  </a:lnTo>
                  <a:lnTo>
                    <a:pt x="912" y="400"/>
                  </a:lnTo>
                  <a:lnTo>
                    <a:pt x="960" y="320"/>
                  </a:lnTo>
                  <a:lnTo>
                    <a:pt x="1024" y="256"/>
                  </a:lnTo>
                  <a:lnTo>
                    <a:pt x="1104" y="208"/>
                  </a:lnTo>
                  <a:lnTo>
                    <a:pt x="1200" y="192"/>
                  </a:lnTo>
                  <a:lnTo>
                    <a:pt x="2208" y="192"/>
                  </a:lnTo>
                  <a:lnTo>
                    <a:pt x="2239" y="176"/>
                  </a:lnTo>
                  <a:lnTo>
                    <a:pt x="2271" y="144"/>
                  </a:lnTo>
                  <a:lnTo>
                    <a:pt x="2271" y="96"/>
                  </a:lnTo>
                  <a:lnTo>
                    <a:pt x="2271" y="64"/>
                  </a:lnTo>
                  <a:lnTo>
                    <a:pt x="2239" y="32"/>
                  </a:lnTo>
                  <a:lnTo>
                    <a:pt x="2208" y="16"/>
                  </a:lnTo>
                  <a:lnTo>
                    <a:pt x="2176" y="0"/>
                  </a:lnTo>
                  <a:close/>
                </a:path>
              </a:pathLst>
            </a:custGeom>
            <a:solidFill>
              <a:srgbClr val="253746"/>
            </a:solidFill>
            <a:ln>
              <a:noFill/>
            </a:ln>
          </p:spPr>
          <p:txBody>
            <a:bodyPr spcFirstLastPara="1" wrap="square" lIns="95000" tIns="95000" rIns="95000" bIns="95000" anchor="ctr" anchorCtr="0">
              <a:noAutofit/>
            </a:bodyPr>
            <a:lstStyle/>
            <a:p>
              <a:pPr defTabSz="1219170">
                <a:buClr>
                  <a:srgbClr val="000000"/>
                </a:buClr>
                <a:buSzPts val="1091"/>
              </a:pPr>
              <a:endParaRPr sz="1455" kern="0">
                <a:solidFill>
                  <a:srgbClr val="000000"/>
                </a:solidFill>
                <a:latin typeface="Arial"/>
                <a:ea typeface="Arial"/>
                <a:cs typeface="Arial"/>
                <a:sym typeface="Arial"/>
              </a:endParaRPr>
            </a:p>
          </p:txBody>
        </p:sp>
        <p:sp>
          <p:nvSpPr>
            <p:cNvPr id="7623" name="Google Shape;7623;p47"/>
            <p:cNvSpPr/>
            <p:nvPr/>
          </p:nvSpPr>
          <p:spPr>
            <a:xfrm>
              <a:off x="5653566" y="3037280"/>
              <a:ext cx="136010" cy="20492"/>
            </a:xfrm>
            <a:custGeom>
              <a:avLst/>
              <a:gdLst/>
              <a:ahLst/>
              <a:cxnLst/>
              <a:rect l="l" t="t" r="r" b="b"/>
              <a:pathLst>
                <a:path w="1281" h="193" extrusionOk="0">
                  <a:moveTo>
                    <a:pt x="65" y="1"/>
                  </a:moveTo>
                  <a:lnTo>
                    <a:pt x="33" y="33"/>
                  </a:lnTo>
                  <a:lnTo>
                    <a:pt x="17" y="65"/>
                  </a:lnTo>
                  <a:lnTo>
                    <a:pt x="1" y="97"/>
                  </a:lnTo>
                  <a:lnTo>
                    <a:pt x="17" y="129"/>
                  </a:lnTo>
                  <a:lnTo>
                    <a:pt x="33" y="161"/>
                  </a:lnTo>
                  <a:lnTo>
                    <a:pt x="65" y="177"/>
                  </a:lnTo>
                  <a:lnTo>
                    <a:pt x="97" y="193"/>
                  </a:lnTo>
                  <a:lnTo>
                    <a:pt x="1184" y="193"/>
                  </a:lnTo>
                  <a:lnTo>
                    <a:pt x="1216" y="177"/>
                  </a:lnTo>
                  <a:lnTo>
                    <a:pt x="1248" y="161"/>
                  </a:lnTo>
                  <a:lnTo>
                    <a:pt x="1280" y="129"/>
                  </a:lnTo>
                  <a:lnTo>
                    <a:pt x="1280" y="97"/>
                  </a:lnTo>
                  <a:lnTo>
                    <a:pt x="1280" y="65"/>
                  </a:lnTo>
                  <a:lnTo>
                    <a:pt x="1248" y="33"/>
                  </a:lnTo>
                  <a:lnTo>
                    <a:pt x="1216" y="1"/>
                  </a:lnTo>
                  <a:close/>
                </a:path>
              </a:pathLst>
            </a:custGeom>
            <a:solidFill>
              <a:srgbClr val="253746"/>
            </a:solidFill>
            <a:ln>
              <a:noFill/>
            </a:ln>
          </p:spPr>
          <p:txBody>
            <a:bodyPr spcFirstLastPara="1" wrap="square" lIns="95000" tIns="95000" rIns="95000" bIns="95000" anchor="ctr" anchorCtr="0">
              <a:noAutofit/>
            </a:bodyPr>
            <a:lstStyle/>
            <a:p>
              <a:pPr defTabSz="1219170">
                <a:buClr>
                  <a:srgbClr val="000000"/>
                </a:buClr>
                <a:buSzPts val="1091"/>
              </a:pPr>
              <a:endParaRPr sz="1455" kern="0">
                <a:solidFill>
                  <a:srgbClr val="000000"/>
                </a:solidFill>
                <a:latin typeface="Arial"/>
                <a:ea typeface="Arial"/>
                <a:cs typeface="Arial"/>
                <a:sym typeface="Arial"/>
              </a:endParaRPr>
            </a:p>
          </p:txBody>
        </p:sp>
        <p:sp>
          <p:nvSpPr>
            <p:cNvPr id="7624" name="Google Shape;7624;p47"/>
            <p:cNvSpPr/>
            <p:nvPr/>
          </p:nvSpPr>
          <p:spPr>
            <a:xfrm>
              <a:off x="5587313" y="3025388"/>
              <a:ext cx="35781" cy="34082"/>
            </a:xfrm>
            <a:custGeom>
              <a:avLst/>
              <a:gdLst/>
              <a:ahLst/>
              <a:cxnLst/>
              <a:rect l="l" t="t" r="r" b="b"/>
              <a:pathLst>
                <a:path w="337" h="321" extrusionOk="0">
                  <a:moveTo>
                    <a:pt x="161" y="1"/>
                  </a:moveTo>
                  <a:lnTo>
                    <a:pt x="97" y="17"/>
                  </a:lnTo>
                  <a:lnTo>
                    <a:pt x="49" y="49"/>
                  </a:lnTo>
                  <a:lnTo>
                    <a:pt x="17" y="97"/>
                  </a:lnTo>
                  <a:lnTo>
                    <a:pt x="1" y="161"/>
                  </a:lnTo>
                  <a:lnTo>
                    <a:pt x="17" y="225"/>
                  </a:lnTo>
                  <a:lnTo>
                    <a:pt x="49" y="273"/>
                  </a:lnTo>
                  <a:lnTo>
                    <a:pt x="97" y="305"/>
                  </a:lnTo>
                  <a:lnTo>
                    <a:pt x="161" y="321"/>
                  </a:lnTo>
                  <a:lnTo>
                    <a:pt x="225" y="305"/>
                  </a:lnTo>
                  <a:lnTo>
                    <a:pt x="289" y="273"/>
                  </a:lnTo>
                  <a:lnTo>
                    <a:pt x="321" y="225"/>
                  </a:lnTo>
                  <a:lnTo>
                    <a:pt x="337" y="161"/>
                  </a:lnTo>
                  <a:lnTo>
                    <a:pt x="321" y="97"/>
                  </a:lnTo>
                  <a:lnTo>
                    <a:pt x="289" y="49"/>
                  </a:lnTo>
                  <a:lnTo>
                    <a:pt x="225" y="17"/>
                  </a:lnTo>
                  <a:lnTo>
                    <a:pt x="161" y="1"/>
                  </a:lnTo>
                  <a:close/>
                </a:path>
              </a:pathLst>
            </a:custGeom>
            <a:solidFill>
              <a:srgbClr val="253746"/>
            </a:solidFill>
            <a:ln>
              <a:noFill/>
            </a:ln>
          </p:spPr>
          <p:txBody>
            <a:bodyPr spcFirstLastPara="1" wrap="square" lIns="95000" tIns="95000" rIns="95000" bIns="95000" anchor="ctr" anchorCtr="0">
              <a:noAutofit/>
            </a:bodyPr>
            <a:lstStyle/>
            <a:p>
              <a:pPr defTabSz="1219170">
                <a:buClr>
                  <a:srgbClr val="000000"/>
                </a:buClr>
                <a:buSzPts val="1091"/>
              </a:pPr>
              <a:endParaRPr sz="1455" kern="0">
                <a:solidFill>
                  <a:srgbClr val="000000"/>
                </a:solidFill>
                <a:latin typeface="Arial"/>
                <a:ea typeface="Arial"/>
                <a:cs typeface="Arial"/>
                <a:sym typeface="Arial"/>
              </a:endParaRPr>
            </a:p>
          </p:txBody>
        </p:sp>
        <p:sp>
          <p:nvSpPr>
            <p:cNvPr id="7625" name="Google Shape;7625;p47"/>
            <p:cNvSpPr/>
            <p:nvPr/>
          </p:nvSpPr>
          <p:spPr>
            <a:xfrm>
              <a:off x="5821747" y="3025388"/>
              <a:ext cx="34082" cy="34082"/>
            </a:xfrm>
            <a:custGeom>
              <a:avLst/>
              <a:gdLst/>
              <a:ahLst/>
              <a:cxnLst/>
              <a:rect l="l" t="t" r="r" b="b"/>
              <a:pathLst>
                <a:path w="321" h="321" extrusionOk="0">
                  <a:moveTo>
                    <a:pt x="160" y="1"/>
                  </a:moveTo>
                  <a:lnTo>
                    <a:pt x="96" y="17"/>
                  </a:lnTo>
                  <a:lnTo>
                    <a:pt x="48" y="49"/>
                  </a:lnTo>
                  <a:lnTo>
                    <a:pt x="16" y="97"/>
                  </a:lnTo>
                  <a:lnTo>
                    <a:pt x="0" y="161"/>
                  </a:lnTo>
                  <a:lnTo>
                    <a:pt x="16" y="225"/>
                  </a:lnTo>
                  <a:lnTo>
                    <a:pt x="48" y="273"/>
                  </a:lnTo>
                  <a:lnTo>
                    <a:pt x="96" y="305"/>
                  </a:lnTo>
                  <a:lnTo>
                    <a:pt x="160" y="321"/>
                  </a:lnTo>
                  <a:lnTo>
                    <a:pt x="224" y="305"/>
                  </a:lnTo>
                  <a:lnTo>
                    <a:pt x="272" y="273"/>
                  </a:lnTo>
                  <a:lnTo>
                    <a:pt x="304" y="225"/>
                  </a:lnTo>
                  <a:lnTo>
                    <a:pt x="320" y="161"/>
                  </a:lnTo>
                  <a:lnTo>
                    <a:pt x="304" y="97"/>
                  </a:lnTo>
                  <a:lnTo>
                    <a:pt x="272" y="49"/>
                  </a:lnTo>
                  <a:lnTo>
                    <a:pt x="224" y="17"/>
                  </a:lnTo>
                  <a:lnTo>
                    <a:pt x="160" y="1"/>
                  </a:lnTo>
                  <a:close/>
                </a:path>
              </a:pathLst>
            </a:custGeom>
            <a:solidFill>
              <a:srgbClr val="253746"/>
            </a:solidFill>
            <a:ln>
              <a:noFill/>
            </a:ln>
          </p:spPr>
          <p:txBody>
            <a:bodyPr spcFirstLastPara="1" wrap="square" lIns="95000" tIns="95000" rIns="95000" bIns="95000" anchor="ctr" anchorCtr="0">
              <a:noAutofit/>
            </a:bodyPr>
            <a:lstStyle/>
            <a:p>
              <a:pPr defTabSz="1219170">
                <a:buClr>
                  <a:srgbClr val="000000"/>
                </a:buClr>
                <a:buSzPts val="1091"/>
              </a:pPr>
              <a:endParaRPr sz="1455" kern="0">
                <a:solidFill>
                  <a:srgbClr val="000000"/>
                </a:solidFill>
                <a:latin typeface="Arial"/>
                <a:ea typeface="Arial"/>
                <a:cs typeface="Arial"/>
                <a:sym typeface="Arial"/>
              </a:endParaRPr>
            </a:p>
          </p:txBody>
        </p:sp>
      </p:grpSp>
      <p:sp>
        <p:nvSpPr>
          <p:cNvPr id="7626" name="Google Shape;7626;p47"/>
          <p:cNvSpPr/>
          <p:nvPr/>
        </p:nvSpPr>
        <p:spPr>
          <a:xfrm>
            <a:off x="339451" y="1480371"/>
            <a:ext cx="585200" cy="585200"/>
          </a:xfrm>
          <a:prstGeom prst="ellipse">
            <a:avLst/>
          </a:prstGeom>
          <a:solidFill>
            <a:schemeClr val="lt2"/>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grpSp>
        <p:nvGrpSpPr>
          <p:cNvPr id="7627" name="Google Shape;7627;p47"/>
          <p:cNvGrpSpPr/>
          <p:nvPr/>
        </p:nvGrpSpPr>
        <p:grpSpPr>
          <a:xfrm>
            <a:off x="491176" y="1541354"/>
            <a:ext cx="281789" cy="463215"/>
            <a:chOff x="7914037" y="2789362"/>
            <a:chExt cx="248025" cy="407712"/>
          </a:xfrm>
        </p:grpSpPr>
        <p:sp>
          <p:nvSpPr>
            <p:cNvPr id="7628" name="Google Shape;7628;p47"/>
            <p:cNvSpPr/>
            <p:nvPr/>
          </p:nvSpPr>
          <p:spPr>
            <a:xfrm>
              <a:off x="8009063" y="2938856"/>
              <a:ext cx="57865" cy="103627"/>
            </a:xfrm>
            <a:custGeom>
              <a:avLst/>
              <a:gdLst/>
              <a:ahLst/>
              <a:cxnLst/>
              <a:rect l="l" t="t" r="r" b="b"/>
              <a:pathLst>
                <a:path w="545" h="976" extrusionOk="0">
                  <a:moveTo>
                    <a:pt x="401" y="0"/>
                  </a:moveTo>
                  <a:lnTo>
                    <a:pt x="369" y="16"/>
                  </a:lnTo>
                  <a:lnTo>
                    <a:pt x="353" y="48"/>
                  </a:lnTo>
                  <a:lnTo>
                    <a:pt x="33" y="432"/>
                  </a:lnTo>
                  <a:lnTo>
                    <a:pt x="1" y="480"/>
                  </a:lnTo>
                  <a:lnTo>
                    <a:pt x="17" y="528"/>
                  </a:lnTo>
                  <a:lnTo>
                    <a:pt x="49" y="576"/>
                  </a:lnTo>
                  <a:lnTo>
                    <a:pt x="97" y="592"/>
                  </a:lnTo>
                  <a:lnTo>
                    <a:pt x="177" y="592"/>
                  </a:lnTo>
                  <a:lnTo>
                    <a:pt x="49" y="832"/>
                  </a:lnTo>
                  <a:lnTo>
                    <a:pt x="33" y="864"/>
                  </a:lnTo>
                  <a:lnTo>
                    <a:pt x="33" y="896"/>
                  </a:lnTo>
                  <a:lnTo>
                    <a:pt x="49" y="928"/>
                  </a:lnTo>
                  <a:lnTo>
                    <a:pt x="81" y="960"/>
                  </a:lnTo>
                  <a:lnTo>
                    <a:pt x="129" y="976"/>
                  </a:lnTo>
                  <a:lnTo>
                    <a:pt x="177" y="960"/>
                  </a:lnTo>
                  <a:lnTo>
                    <a:pt x="209" y="944"/>
                  </a:lnTo>
                  <a:lnTo>
                    <a:pt x="529" y="544"/>
                  </a:lnTo>
                  <a:lnTo>
                    <a:pt x="545" y="496"/>
                  </a:lnTo>
                  <a:lnTo>
                    <a:pt x="545" y="448"/>
                  </a:lnTo>
                  <a:lnTo>
                    <a:pt x="497" y="416"/>
                  </a:lnTo>
                  <a:lnTo>
                    <a:pt x="449" y="400"/>
                  </a:lnTo>
                  <a:lnTo>
                    <a:pt x="417" y="400"/>
                  </a:lnTo>
                  <a:lnTo>
                    <a:pt x="513" y="128"/>
                  </a:lnTo>
                  <a:lnTo>
                    <a:pt x="513" y="96"/>
                  </a:lnTo>
                  <a:lnTo>
                    <a:pt x="513" y="64"/>
                  </a:lnTo>
                  <a:lnTo>
                    <a:pt x="497" y="48"/>
                  </a:lnTo>
                  <a:lnTo>
                    <a:pt x="465" y="16"/>
                  </a:lnTo>
                  <a:lnTo>
                    <a:pt x="433" y="0"/>
                  </a:lnTo>
                  <a:close/>
                </a:path>
              </a:pathLst>
            </a:custGeom>
            <a:solidFill>
              <a:srgbClr val="253746"/>
            </a:solidFill>
            <a:ln>
              <a:noFill/>
            </a:ln>
          </p:spPr>
          <p:txBody>
            <a:bodyPr spcFirstLastPara="1" wrap="square" lIns="103867" tIns="103867" rIns="103867" bIns="103867" anchor="ctr" anchorCtr="0">
              <a:noAutofit/>
            </a:bodyPr>
            <a:lstStyle/>
            <a:p>
              <a:pPr defTabSz="1219170">
                <a:buClr>
                  <a:srgbClr val="000000"/>
                </a:buClr>
                <a:buSzPts val="1193"/>
              </a:pPr>
              <a:endParaRPr sz="1591" kern="0">
                <a:solidFill>
                  <a:srgbClr val="000000"/>
                </a:solidFill>
                <a:latin typeface="Arial"/>
                <a:ea typeface="Arial"/>
                <a:cs typeface="Arial"/>
                <a:sym typeface="Arial"/>
              </a:endParaRPr>
            </a:p>
          </p:txBody>
        </p:sp>
        <p:sp>
          <p:nvSpPr>
            <p:cNvPr id="7629" name="Google Shape;7629;p47"/>
            <p:cNvSpPr/>
            <p:nvPr/>
          </p:nvSpPr>
          <p:spPr>
            <a:xfrm>
              <a:off x="7914037" y="2789362"/>
              <a:ext cx="248025" cy="407712"/>
            </a:xfrm>
            <a:custGeom>
              <a:avLst/>
              <a:gdLst/>
              <a:ahLst/>
              <a:cxnLst/>
              <a:rect l="l" t="t" r="r" b="b"/>
              <a:pathLst>
                <a:path w="2336" h="3840" extrusionOk="0">
                  <a:moveTo>
                    <a:pt x="624" y="193"/>
                  </a:moveTo>
                  <a:lnTo>
                    <a:pt x="656" y="209"/>
                  </a:lnTo>
                  <a:lnTo>
                    <a:pt x="688" y="225"/>
                  </a:lnTo>
                  <a:lnTo>
                    <a:pt x="704" y="257"/>
                  </a:lnTo>
                  <a:lnTo>
                    <a:pt x="704" y="289"/>
                  </a:lnTo>
                  <a:lnTo>
                    <a:pt x="704" y="960"/>
                  </a:lnTo>
                  <a:lnTo>
                    <a:pt x="528" y="960"/>
                  </a:lnTo>
                  <a:lnTo>
                    <a:pt x="528" y="289"/>
                  </a:lnTo>
                  <a:lnTo>
                    <a:pt x="528" y="257"/>
                  </a:lnTo>
                  <a:lnTo>
                    <a:pt x="544" y="225"/>
                  </a:lnTo>
                  <a:lnTo>
                    <a:pt x="576" y="209"/>
                  </a:lnTo>
                  <a:lnTo>
                    <a:pt x="624" y="193"/>
                  </a:lnTo>
                  <a:close/>
                  <a:moveTo>
                    <a:pt x="1696" y="193"/>
                  </a:moveTo>
                  <a:lnTo>
                    <a:pt x="1727" y="209"/>
                  </a:lnTo>
                  <a:lnTo>
                    <a:pt x="1759" y="225"/>
                  </a:lnTo>
                  <a:lnTo>
                    <a:pt x="1775" y="257"/>
                  </a:lnTo>
                  <a:lnTo>
                    <a:pt x="1791" y="289"/>
                  </a:lnTo>
                  <a:lnTo>
                    <a:pt x="1791" y="960"/>
                  </a:lnTo>
                  <a:lnTo>
                    <a:pt x="1600" y="960"/>
                  </a:lnTo>
                  <a:lnTo>
                    <a:pt x="1600" y="289"/>
                  </a:lnTo>
                  <a:lnTo>
                    <a:pt x="1616" y="257"/>
                  </a:lnTo>
                  <a:lnTo>
                    <a:pt x="1632" y="225"/>
                  </a:lnTo>
                  <a:lnTo>
                    <a:pt x="1664" y="209"/>
                  </a:lnTo>
                  <a:lnTo>
                    <a:pt x="1696" y="193"/>
                  </a:lnTo>
                  <a:close/>
                  <a:moveTo>
                    <a:pt x="2143" y="1152"/>
                  </a:moveTo>
                  <a:lnTo>
                    <a:pt x="2143" y="1712"/>
                  </a:lnTo>
                  <a:lnTo>
                    <a:pt x="2127" y="1824"/>
                  </a:lnTo>
                  <a:lnTo>
                    <a:pt x="2111" y="1920"/>
                  </a:lnTo>
                  <a:lnTo>
                    <a:pt x="2095" y="2000"/>
                  </a:lnTo>
                  <a:lnTo>
                    <a:pt x="2063" y="2096"/>
                  </a:lnTo>
                  <a:lnTo>
                    <a:pt x="1967" y="2256"/>
                  </a:lnTo>
                  <a:lnTo>
                    <a:pt x="1855" y="2400"/>
                  </a:lnTo>
                  <a:lnTo>
                    <a:pt x="1712" y="2528"/>
                  </a:lnTo>
                  <a:lnTo>
                    <a:pt x="1536" y="2608"/>
                  </a:lnTo>
                  <a:lnTo>
                    <a:pt x="1456" y="2640"/>
                  </a:lnTo>
                  <a:lnTo>
                    <a:pt x="1360" y="2672"/>
                  </a:lnTo>
                  <a:lnTo>
                    <a:pt x="1264" y="2688"/>
                  </a:lnTo>
                  <a:lnTo>
                    <a:pt x="1072" y="2688"/>
                  </a:lnTo>
                  <a:lnTo>
                    <a:pt x="960" y="2672"/>
                  </a:lnTo>
                  <a:lnTo>
                    <a:pt x="880" y="2640"/>
                  </a:lnTo>
                  <a:lnTo>
                    <a:pt x="784" y="2608"/>
                  </a:lnTo>
                  <a:lnTo>
                    <a:pt x="624" y="2528"/>
                  </a:lnTo>
                  <a:lnTo>
                    <a:pt x="480" y="2400"/>
                  </a:lnTo>
                  <a:lnTo>
                    <a:pt x="352" y="2256"/>
                  </a:lnTo>
                  <a:lnTo>
                    <a:pt x="272" y="2096"/>
                  </a:lnTo>
                  <a:lnTo>
                    <a:pt x="208" y="1920"/>
                  </a:lnTo>
                  <a:lnTo>
                    <a:pt x="192" y="1824"/>
                  </a:lnTo>
                  <a:lnTo>
                    <a:pt x="192" y="1712"/>
                  </a:lnTo>
                  <a:lnTo>
                    <a:pt x="192" y="1152"/>
                  </a:lnTo>
                  <a:close/>
                  <a:moveTo>
                    <a:pt x="560" y="1"/>
                  </a:moveTo>
                  <a:lnTo>
                    <a:pt x="512" y="33"/>
                  </a:lnTo>
                  <a:lnTo>
                    <a:pt x="464" y="49"/>
                  </a:lnTo>
                  <a:lnTo>
                    <a:pt x="416" y="81"/>
                  </a:lnTo>
                  <a:lnTo>
                    <a:pt x="384" y="129"/>
                  </a:lnTo>
                  <a:lnTo>
                    <a:pt x="352" y="177"/>
                  </a:lnTo>
                  <a:lnTo>
                    <a:pt x="336" y="225"/>
                  </a:lnTo>
                  <a:lnTo>
                    <a:pt x="336" y="289"/>
                  </a:lnTo>
                  <a:lnTo>
                    <a:pt x="336" y="960"/>
                  </a:lnTo>
                  <a:lnTo>
                    <a:pt x="64" y="960"/>
                  </a:lnTo>
                  <a:lnTo>
                    <a:pt x="32" y="992"/>
                  </a:lnTo>
                  <a:lnTo>
                    <a:pt x="0" y="1008"/>
                  </a:lnTo>
                  <a:lnTo>
                    <a:pt x="0" y="1056"/>
                  </a:lnTo>
                  <a:lnTo>
                    <a:pt x="0" y="1712"/>
                  </a:lnTo>
                  <a:lnTo>
                    <a:pt x="16" y="1920"/>
                  </a:lnTo>
                  <a:lnTo>
                    <a:pt x="64" y="2112"/>
                  </a:lnTo>
                  <a:lnTo>
                    <a:pt x="144" y="2288"/>
                  </a:lnTo>
                  <a:lnTo>
                    <a:pt x="256" y="2432"/>
                  </a:lnTo>
                  <a:lnTo>
                    <a:pt x="384" y="2576"/>
                  </a:lnTo>
                  <a:lnTo>
                    <a:pt x="528" y="2688"/>
                  </a:lnTo>
                  <a:lnTo>
                    <a:pt x="704" y="2784"/>
                  </a:lnTo>
                  <a:lnTo>
                    <a:pt x="880" y="2848"/>
                  </a:lnTo>
                  <a:lnTo>
                    <a:pt x="880" y="3744"/>
                  </a:lnTo>
                  <a:lnTo>
                    <a:pt x="880" y="3776"/>
                  </a:lnTo>
                  <a:lnTo>
                    <a:pt x="912" y="3807"/>
                  </a:lnTo>
                  <a:lnTo>
                    <a:pt x="944" y="3823"/>
                  </a:lnTo>
                  <a:lnTo>
                    <a:pt x="976" y="3839"/>
                  </a:lnTo>
                  <a:lnTo>
                    <a:pt x="1008" y="3823"/>
                  </a:lnTo>
                  <a:lnTo>
                    <a:pt x="1040" y="3807"/>
                  </a:lnTo>
                  <a:lnTo>
                    <a:pt x="1056" y="3776"/>
                  </a:lnTo>
                  <a:lnTo>
                    <a:pt x="1072" y="3744"/>
                  </a:lnTo>
                  <a:lnTo>
                    <a:pt x="1072" y="2880"/>
                  </a:lnTo>
                  <a:lnTo>
                    <a:pt x="1248" y="2880"/>
                  </a:lnTo>
                  <a:lnTo>
                    <a:pt x="1248" y="3744"/>
                  </a:lnTo>
                  <a:lnTo>
                    <a:pt x="1264" y="3776"/>
                  </a:lnTo>
                  <a:lnTo>
                    <a:pt x="1280" y="3807"/>
                  </a:lnTo>
                  <a:lnTo>
                    <a:pt x="1312" y="3823"/>
                  </a:lnTo>
                  <a:lnTo>
                    <a:pt x="1344" y="3839"/>
                  </a:lnTo>
                  <a:lnTo>
                    <a:pt x="1392" y="3823"/>
                  </a:lnTo>
                  <a:lnTo>
                    <a:pt x="1424" y="3807"/>
                  </a:lnTo>
                  <a:lnTo>
                    <a:pt x="1440" y="3776"/>
                  </a:lnTo>
                  <a:lnTo>
                    <a:pt x="1440" y="3744"/>
                  </a:lnTo>
                  <a:lnTo>
                    <a:pt x="1440" y="2848"/>
                  </a:lnTo>
                  <a:lnTo>
                    <a:pt x="1632" y="2784"/>
                  </a:lnTo>
                  <a:lnTo>
                    <a:pt x="1791" y="2688"/>
                  </a:lnTo>
                  <a:lnTo>
                    <a:pt x="1951" y="2576"/>
                  </a:lnTo>
                  <a:lnTo>
                    <a:pt x="2079" y="2432"/>
                  </a:lnTo>
                  <a:lnTo>
                    <a:pt x="2175" y="2288"/>
                  </a:lnTo>
                  <a:lnTo>
                    <a:pt x="2255" y="2112"/>
                  </a:lnTo>
                  <a:lnTo>
                    <a:pt x="2303" y="1920"/>
                  </a:lnTo>
                  <a:lnTo>
                    <a:pt x="2335" y="1712"/>
                  </a:lnTo>
                  <a:lnTo>
                    <a:pt x="2335" y="1056"/>
                  </a:lnTo>
                  <a:lnTo>
                    <a:pt x="2319" y="1008"/>
                  </a:lnTo>
                  <a:lnTo>
                    <a:pt x="2303" y="992"/>
                  </a:lnTo>
                  <a:lnTo>
                    <a:pt x="2271" y="960"/>
                  </a:lnTo>
                  <a:lnTo>
                    <a:pt x="1983" y="960"/>
                  </a:lnTo>
                  <a:lnTo>
                    <a:pt x="1983" y="289"/>
                  </a:lnTo>
                  <a:lnTo>
                    <a:pt x="1967" y="225"/>
                  </a:lnTo>
                  <a:lnTo>
                    <a:pt x="1951" y="177"/>
                  </a:lnTo>
                  <a:lnTo>
                    <a:pt x="1935" y="129"/>
                  </a:lnTo>
                  <a:lnTo>
                    <a:pt x="1903" y="81"/>
                  </a:lnTo>
                  <a:lnTo>
                    <a:pt x="1855" y="49"/>
                  </a:lnTo>
                  <a:lnTo>
                    <a:pt x="1807" y="33"/>
                  </a:lnTo>
                  <a:lnTo>
                    <a:pt x="1759" y="1"/>
                  </a:lnTo>
                  <a:lnTo>
                    <a:pt x="1632" y="1"/>
                  </a:lnTo>
                  <a:lnTo>
                    <a:pt x="1584" y="33"/>
                  </a:lnTo>
                  <a:lnTo>
                    <a:pt x="1536" y="49"/>
                  </a:lnTo>
                  <a:lnTo>
                    <a:pt x="1488" y="81"/>
                  </a:lnTo>
                  <a:lnTo>
                    <a:pt x="1456" y="129"/>
                  </a:lnTo>
                  <a:lnTo>
                    <a:pt x="1440" y="177"/>
                  </a:lnTo>
                  <a:lnTo>
                    <a:pt x="1424" y="225"/>
                  </a:lnTo>
                  <a:lnTo>
                    <a:pt x="1408" y="289"/>
                  </a:lnTo>
                  <a:lnTo>
                    <a:pt x="1408" y="960"/>
                  </a:lnTo>
                  <a:lnTo>
                    <a:pt x="896" y="960"/>
                  </a:lnTo>
                  <a:lnTo>
                    <a:pt x="896" y="289"/>
                  </a:lnTo>
                  <a:lnTo>
                    <a:pt x="896" y="225"/>
                  </a:lnTo>
                  <a:lnTo>
                    <a:pt x="880" y="177"/>
                  </a:lnTo>
                  <a:lnTo>
                    <a:pt x="848" y="129"/>
                  </a:lnTo>
                  <a:lnTo>
                    <a:pt x="816" y="81"/>
                  </a:lnTo>
                  <a:lnTo>
                    <a:pt x="768" y="49"/>
                  </a:lnTo>
                  <a:lnTo>
                    <a:pt x="720" y="33"/>
                  </a:lnTo>
                  <a:lnTo>
                    <a:pt x="672" y="1"/>
                  </a:lnTo>
                  <a:close/>
                </a:path>
              </a:pathLst>
            </a:custGeom>
            <a:solidFill>
              <a:srgbClr val="253746"/>
            </a:solidFill>
            <a:ln>
              <a:noFill/>
            </a:ln>
          </p:spPr>
          <p:txBody>
            <a:bodyPr spcFirstLastPara="1" wrap="square" lIns="103867" tIns="103867" rIns="103867" bIns="103867" anchor="ctr" anchorCtr="0">
              <a:noAutofit/>
            </a:bodyPr>
            <a:lstStyle/>
            <a:p>
              <a:pPr defTabSz="1219170">
                <a:buClr>
                  <a:srgbClr val="000000"/>
                </a:buClr>
                <a:buSzPts val="1193"/>
              </a:pPr>
              <a:endParaRPr sz="1591" kern="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98141101"/>
      </p:ext>
    </p:extLst>
  </p:cSld>
  <p:clrMapOvr>
    <a:masterClrMapping/>
  </p:clrMapOvr>
</p:sld>
</file>

<file path=ppt/theme/theme1.xml><?xml version="1.0" encoding="utf-8"?>
<a:theme xmlns:a="http://schemas.openxmlformats.org/drawingml/2006/main" name="WAT PPT Template 2014">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NCStateU-horizontal-left-log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EX Theme 2022">
  <a:themeElements>
    <a:clrScheme name="Simple Light">
      <a:dk1>
        <a:srgbClr val="253746"/>
      </a:dk1>
      <a:lt1>
        <a:srgbClr val="FFFFFF"/>
      </a:lt1>
      <a:dk2>
        <a:srgbClr val="7C868F"/>
      </a:dk2>
      <a:lt2>
        <a:srgbClr val="D2D6D9"/>
      </a:lt2>
      <a:accent1>
        <a:srgbClr val="C8102E"/>
      </a:accent1>
      <a:accent2>
        <a:srgbClr val="FFBF3F"/>
      </a:accent2>
      <a:accent3>
        <a:srgbClr val="A2DDF8"/>
      </a:accent3>
      <a:accent4>
        <a:srgbClr val="00C7B1"/>
      </a:accent4>
      <a:accent5>
        <a:srgbClr val="54A6DD"/>
      </a:accent5>
      <a:accent6>
        <a:srgbClr val="F1FAFE"/>
      </a:accent6>
      <a:hlink>
        <a:srgbClr val="2886C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NCStateU-horizontal-left-log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483733B43F8C4AAAEF026D52576734" ma:contentTypeVersion="13" ma:contentTypeDescription="Create a new document." ma:contentTypeScope="" ma:versionID="7052f1fc711318cde35998d48762da85">
  <xsd:schema xmlns:xsd="http://www.w3.org/2001/XMLSchema" xmlns:xs="http://www.w3.org/2001/XMLSchema" xmlns:p="http://schemas.microsoft.com/office/2006/metadata/properties" xmlns:ns2="7d0a9272-e865-452f-a985-6cee02c15a4d" xmlns:ns3="f9dcd994-cf84-44ea-81c3-dadd703ef7d4" targetNamespace="http://schemas.microsoft.com/office/2006/metadata/properties" ma:root="true" ma:fieldsID="ae04a4b33f6adc995f13e83de29034f7" ns2:_="" ns3:_="">
    <xsd:import namespace="7d0a9272-e865-452f-a985-6cee02c15a4d"/>
    <xsd:import namespace="f9dcd994-cf84-44ea-81c3-dadd703ef7d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AutoTags" minOccurs="0"/>
                <xsd:element ref="ns3:MediaServiceDateTaken" minOccurs="0"/>
                <xsd:element ref="ns3:MediaServiceOCR" minOccurs="0"/>
                <xsd:element ref="ns3:MediaServiceLocation" minOccurs="0"/>
                <xsd:element ref="ns3:MediaServiceObjectDetectorVersions" minOccurs="0"/>
                <xsd:element ref="ns3:MediaServiceMetadata" minOccurs="0"/>
                <xsd:element ref="ns3:MediaServiceFastMetadata" minOccurs="0"/>
                <xsd:element ref="ns3:MediaServiceSearchProperties" minOccurs="0"/>
                <xsd:element ref="ns3:lcf76f155ced4ddcb4097134ff3c332f" minOccurs="0"/>
                <xsd:element ref="ns2:TaxCatchAll"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0a9272-e865-452f-a985-6cee02c15a4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c466e6d-3eca-4c9a-bb0e-d5e728e9416b}" ma:internalName="TaxCatchAll" ma:showField="CatchAllData" ma:web="7d0a9272-e865-452f-a985-6cee02c15a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9dcd994-cf84-44ea-81c3-dadd703ef7d4" elementFormDefault="qualified">
    <xsd:import namespace="http://schemas.microsoft.com/office/2006/documentManagement/types"/>
    <xsd:import namespace="http://schemas.microsoft.com/office/infopath/2007/PartnerControls"/>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0dd334e-fdfc-4470-8c48-818a8e38a309" ma:termSetId="09814cd3-568e-fe90-9814-8d621ff8fb84" ma:anchorId="fba54fb3-c3e1-fe81-a776-ca4b69148c4d" ma:open="true" ma:isKeyword="false">
      <xsd:complexType>
        <xsd:sequence>
          <xsd:element ref="pc:Terms" minOccurs="0" maxOccurs="1"/>
        </xsd:sequence>
      </xsd:complex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EventHashCode" ma:index="2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7d0a9272-e865-452f-a985-6cee02c15a4d">QNF6UF6T46YY-379893341-2208</_dlc_DocId>
    <_dlc_DocIdUrl xmlns="7d0a9272-e865-452f-a985-6cee02c15a4d">
      <Url>https://denverwater1.sharepoint.com/adminsvc/sus/_layouts/15/DocIdRedir.aspx?ID=QNF6UF6T46YY-379893341-2208</Url>
      <Description>QNF6UF6T46YY-379893341-2208</Description>
    </_dlc_DocIdUrl>
    <_dlc_DocIdPersistId xmlns="7d0a9272-e865-452f-a985-6cee02c15a4d">false</_dlc_DocIdPersistId>
    <SharedWithUsers xmlns="7d0a9272-e865-452f-a985-6cee02c15a4d">
      <UserInfo>
        <DisplayName/>
        <AccountId xsi:nil="true"/>
        <AccountType/>
      </UserInfo>
    </SharedWithUsers>
    <TaxCatchAll xmlns="7d0a9272-e865-452f-a985-6cee02c15a4d" xsi:nil="true"/>
    <lcf76f155ced4ddcb4097134ff3c332f xmlns="f9dcd994-cf84-44ea-81c3-dadd703ef7d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F3B46A3-7092-41D7-899A-84F981F856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0a9272-e865-452f-a985-6cee02c15a4d"/>
    <ds:schemaRef ds:uri="f9dcd994-cf84-44ea-81c3-dadd703ef7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EC05EDD-D05B-4B78-9EC1-36EEBCEA9677}">
  <ds:schemaRefs>
    <ds:schemaRef ds:uri="http://schemas.microsoft.com/sharepoint/events"/>
  </ds:schemaRefs>
</ds:datastoreItem>
</file>

<file path=customXml/itemProps3.xml><?xml version="1.0" encoding="utf-8"?>
<ds:datastoreItem xmlns:ds="http://schemas.openxmlformats.org/officeDocument/2006/customXml" ds:itemID="{C90E3667-A031-4949-B789-AE21DF56C29B}">
  <ds:schemaRefs>
    <ds:schemaRef ds:uri="http://schemas.microsoft.com/office/2006/documentManagement/types"/>
    <ds:schemaRef ds:uri="http://schemas.openxmlformats.org/package/2006/metadata/core-properties"/>
    <ds:schemaRef ds:uri="http://schemas.microsoft.com/office/2006/metadata/properties"/>
    <ds:schemaRef ds:uri="7d0a9272-e865-452f-a985-6cee02c15a4d"/>
    <ds:schemaRef ds:uri="f9dcd994-cf84-44ea-81c3-dadd703ef7d4"/>
    <ds:schemaRef ds:uri="http://purl.org/dc/terms/"/>
    <ds:schemaRef ds:uri="http://purl.org/dc/dcmitype/"/>
    <ds:schemaRef ds:uri="http://purl.org/dc/elements/1.1/"/>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2171</TotalTime>
  <Words>3743</Words>
  <Application>Microsoft Office PowerPoint</Application>
  <PresentationFormat>Widescreen</PresentationFormat>
  <Paragraphs>473</Paragraphs>
  <Slides>74</Slides>
  <Notes>31</Notes>
  <HiddenSlides>0</HiddenSlides>
  <MMClips>0</MMClips>
  <ScaleCrop>false</ScaleCrop>
  <HeadingPairs>
    <vt:vector size="6" baseType="variant">
      <vt:variant>
        <vt:lpstr>Fonts Used</vt:lpstr>
      </vt:variant>
      <vt:variant>
        <vt:i4>16</vt:i4>
      </vt:variant>
      <vt:variant>
        <vt:lpstr>Theme</vt:lpstr>
      </vt:variant>
      <vt:variant>
        <vt:i4>5</vt:i4>
      </vt:variant>
      <vt:variant>
        <vt:lpstr>Slide Titles</vt:lpstr>
      </vt:variant>
      <vt:variant>
        <vt:i4>74</vt:i4>
      </vt:variant>
    </vt:vector>
  </HeadingPairs>
  <TitlesOfParts>
    <vt:vector size="95" baseType="lpstr">
      <vt:lpstr>Arial</vt:lpstr>
      <vt:lpstr>Arial-BoldMT</vt:lpstr>
      <vt:lpstr>Calibri</vt:lpstr>
      <vt:lpstr>Century Gothic</vt:lpstr>
      <vt:lpstr>Inter</vt:lpstr>
      <vt:lpstr>Inter Black</vt:lpstr>
      <vt:lpstr>Inter ExtraBold</vt:lpstr>
      <vt:lpstr>Inter Medium</vt:lpstr>
      <vt:lpstr>Manrope</vt:lpstr>
      <vt:lpstr>Roboto</vt:lpstr>
      <vt:lpstr>Roboto ExtraLight</vt:lpstr>
      <vt:lpstr>Roboto Light</vt:lpstr>
      <vt:lpstr>Roboto Medium</vt:lpstr>
      <vt:lpstr>Trebuchet MS</vt:lpstr>
      <vt:lpstr>Wingdings</vt:lpstr>
      <vt:lpstr>Wingdings 3</vt:lpstr>
      <vt:lpstr>WAT PPT Template 2014</vt:lpstr>
      <vt:lpstr>Slice</vt:lpstr>
      <vt:lpstr>NCStateU-horizontal-left-logo</vt:lpstr>
      <vt:lpstr>WEX Theme 2022</vt:lpstr>
      <vt:lpstr>2_NCStateU-horizontal-left-logo</vt:lpstr>
      <vt:lpstr>                              Using Telematics Data Analytics          to Plan for Fleet Electrification                     Wednesday, May 20, 2026</vt:lpstr>
      <vt:lpstr>PowerPoint Presentation</vt:lpstr>
      <vt:lpstr>PowerPoint Presentation</vt:lpstr>
      <vt:lpstr>PowerPoint Presentation</vt:lpstr>
      <vt:lpstr>                              Using Telematics Data Analytics          to Plan for Fleet Electrification                     Wednesday, May 20, 2026</vt:lpstr>
      <vt:lpstr>Today’s Speakers</vt:lpstr>
      <vt:lpstr>Sawatch Labs  A WEX Company</vt:lpstr>
      <vt:lpstr>About Sawatch Labs</vt:lpstr>
      <vt:lpstr>PowerPoint Presentation</vt:lpstr>
      <vt:lpstr>Telematics Driven Sawatch Labs Apps</vt:lpstr>
      <vt:lpstr>Not All Miles Are The Same  How much energy is required to drive those miles?</vt:lpstr>
      <vt:lpstr>Advanced Energy Modeling with Telematics Data</vt:lpstr>
      <vt:lpstr>Using Telematics Data to Build a Mixed-Energy Fleet</vt:lpstr>
      <vt:lpstr>Vehicle Specific Charging Projections </vt:lpstr>
      <vt:lpstr>Telematics Based Recommendations for Optimized EVSE planning </vt:lpstr>
      <vt:lpstr>EVSE Strategy Cost Comparison</vt:lpstr>
      <vt:lpstr>ionEV: Optimizing Existing EVs and PHEVs</vt:lpstr>
      <vt:lpstr>Fleet Emissions Reporting</vt:lpstr>
      <vt:lpstr>Jared Walker Sr. Specialist, EV Product Analytics</vt:lpstr>
      <vt:lpstr>PowerPoint Presentation</vt:lpstr>
      <vt:lpstr>Denver Water Background</vt:lpstr>
      <vt:lpstr>Fleet Sustainability Goals &amp; Commitments</vt:lpstr>
      <vt:lpstr>Fleet Overview</vt:lpstr>
      <vt:lpstr>Specific Fleet Challenges</vt:lpstr>
      <vt:lpstr>Benefits of Telematics Study</vt:lpstr>
      <vt:lpstr>Implementing the Findings</vt:lpstr>
      <vt:lpstr>Lessons Learned</vt:lpstr>
      <vt:lpstr>PowerPoint Presentation</vt:lpstr>
      <vt:lpstr>FLEET SERVICES division </vt:lpstr>
      <vt:lpstr>PowerPoint Presentation</vt:lpstr>
      <vt:lpstr>PowerPoint Presentation</vt:lpstr>
      <vt:lpstr>PowerPoint Presentation</vt:lpstr>
      <vt:lpstr>Sacramento delta</vt:lpstr>
      <vt:lpstr>fleet services statistics</vt:lpstr>
      <vt:lpstr>Why electrify your fleet?</vt:lpstr>
      <vt:lpstr>COUNTY INITIATIVES AND REGULATORY COMPLIANCE </vt:lpstr>
      <vt:lpstr>Every fleet is unique ! </vt:lpstr>
      <vt:lpstr>County crews and equipment in action</vt:lpstr>
      <vt:lpstr>PowerPoint Presentation</vt:lpstr>
      <vt:lpstr>strategy</vt:lpstr>
      <vt:lpstr>EV / ICE purchase tracking for carb -acf </vt:lpstr>
      <vt:lpstr>PowerPoint Presentation</vt:lpstr>
      <vt:lpstr>PowerPoint Presentation</vt:lpstr>
      <vt:lpstr>Maximize the benefits of your data </vt:lpstr>
      <vt:lpstr>PowerPoint Presentation</vt:lpstr>
      <vt:lpstr>GPS / Telematics BENEFITS</vt:lpstr>
      <vt:lpstr>IMPLEMENTATION OF GPS / Telematics in municipal fleets </vt:lpstr>
      <vt:lpstr>Parking location map</vt:lpstr>
      <vt:lpstr>current location map</vt:lpstr>
      <vt:lpstr>Trip data analysis</vt:lpstr>
      <vt:lpstr>Trip data analysis</vt:lpstr>
      <vt:lpstr>Annual vehicle miles traveled by vehicle class </vt:lpstr>
      <vt:lpstr>Annual vehicle miles traveled by vehicle class </vt:lpstr>
      <vt:lpstr>Annual fuel consumption </vt:lpstr>
      <vt:lpstr>Annual fuel consumption - continued </vt:lpstr>
      <vt:lpstr>FLEET VEHICLE REPLACEMENT FORECASTING </vt:lpstr>
      <vt:lpstr>LONG TERM REPLACEMENT FORECAST </vt:lpstr>
      <vt:lpstr>LONG TERM REPLACEMENT FORECAST </vt:lpstr>
      <vt:lpstr>Department owned REPLACEMENT FORECAST </vt:lpstr>
      <vt:lpstr>ev transition FORECAST – LIGHT EQUIPMENT </vt:lpstr>
      <vt:lpstr>Ev charging projection – EXAMPLE 1</vt:lpstr>
      <vt:lpstr>Ev charging projection – EXAMPLE 2 </vt:lpstr>
      <vt:lpstr>ev transition FORECAST – HEAVY EQUIPMENT </vt:lpstr>
      <vt:lpstr>FORECASTING ELECTRIC VEHICLE COST  BY VEHICLE TYPE – light equipment </vt:lpstr>
      <vt:lpstr>FORECASTING ELECTRIC VEHICLE COST  BY VEHICLE TYPE – heavy equipment </vt:lpstr>
      <vt:lpstr>Electric Vocational truck COSt estimating</vt:lpstr>
      <vt:lpstr>PowerPoint Presentation</vt:lpstr>
      <vt:lpstr>Use of grants and incentives  </vt:lpstr>
      <vt:lpstr>Infrastructure planning and development</vt:lpstr>
      <vt:lpstr>How do you make sense of it all?  </vt:lpstr>
      <vt:lpstr>PowerPoint Presentation</vt:lpstr>
      <vt:lpstr>Discussion</vt:lpstr>
      <vt:lpstr>PowerPoint Presentation</vt:lpstr>
      <vt:lpstr>Feb. 26  Cybersecurity and Fleet Technology: Identifying Vulnerabilities March 19  Law Enforcement Vehicle Options May 20   Using Telematics Data Analytics to Plan for Fleet Electrification July 16   Preparing for Natural Disasters Sept. 17   Lower Cost Charging options Dec. 10   Upfitting Your Garage for Electric and Alternative Fuel Vehicles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Hazeltine Material Removal</dc:title>
  <dc:creator>Myrick, Dawn C.</dc:creator>
  <cp:lastModifiedBy>Alrik Lunsford</cp:lastModifiedBy>
  <cp:revision>322</cp:revision>
  <dcterms:created xsi:type="dcterms:W3CDTF">2020-11-24T14:26:22Z</dcterms:created>
  <dcterms:modified xsi:type="dcterms:W3CDTF">2026-05-21T17:22:40Z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0x010100A3483733B43F8C4AAAEF026D52576734</vt:lpwstr>
  </property>
  <property fmtid="{D5CDD505-2E9C-101B-9397-08002B2CF9AE}" pid="3" name="_dlc_DocIdItemGuid">
    <vt:lpwstr>4adea8c0-155b-4728-84bb-19079f97ee2a</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GUID">
    <vt:lpwstr>b1c3683b-a002-46a4-ab09-35bb92908639</vt:lpwstr>
  </property>
  <property fmtid="{D5CDD505-2E9C-101B-9397-08002B2CF9AE}" pid="11" name="MediaServiceImageTags">
    <vt:lpwstr/>
  </property>
</Properties>
</file>